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4551" r:id="rId4"/>
    <p:sldMasterId id="2147484579" r:id="rId5"/>
    <p:sldMasterId id="2147484611" r:id="rId6"/>
    <p:sldMasterId id="2147484629" r:id="rId7"/>
    <p:sldMasterId id="2147484643" r:id="rId8"/>
    <p:sldMasterId id="2147484663" r:id="rId9"/>
  </p:sldMasterIdLst>
  <p:notesMasterIdLst>
    <p:notesMasterId r:id="rId29"/>
  </p:notesMasterIdLst>
  <p:handoutMasterIdLst>
    <p:handoutMasterId r:id="rId30"/>
  </p:handoutMasterIdLst>
  <p:sldIdLst>
    <p:sldId id="3201" r:id="rId10"/>
    <p:sldId id="3221" r:id="rId11"/>
    <p:sldId id="3206" r:id="rId12"/>
    <p:sldId id="3208" r:id="rId13"/>
    <p:sldId id="3209" r:id="rId14"/>
    <p:sldId id="3210" r:id="rId15"/>
    <p:sldId id="3211" r:id="rId16"/>
    <p:sldId id="3212" r:id="rId17"/>
    <p:sldId id="3213" r:id="rId18"/>
    <p:sldId id="3214" r:id="rId19"/>
    <p:sldId id="3215" r:id="rId20"/>
    <p:sldId id="3216" r:id="rId21"/>
    <p:sldId id="3217" r:id="rId22"/>
    <p:sldId id="3218" r:id="rId23"/>
    <p:sldId id="3222" r:id="rId24"/>
    <p:sldId id="256" r:id="rId25"/>
    <p:sldId id="3202" r:id="rId26"/>
    <p:sldId id="3219" r:id="rId27"/>
    <p:sldId id="273" r:id="rId2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662A55AF-265B-42B3-9CB6-40C6288A9B30}">
          <p14:sldIdLst>
            <p14:sldId id="3201"/>
            <p14:sldId id="3221"/>
            <p14:sldId id="3206"/>
            <p14:sldId id="3208"/>
            <p14:sldId id="3209"/>
            <p14:sldId id="3210"/>
            <p14:sldId id="3211"/>
            <p14:sldId id="3212"/>
            <p14:sldId id="3213"/>
            <p14:sldId id="3214"/>
            <p14:sldId id="3215"/>
            <p14:sldId id="3216"/>
            <p14:sldId id="3217"/>
            <p14:sldId id="3218"/>
            <p14:sldId id="3222"/>
            <p14:sldId id="256"/>
            <p14:sldId id="3202"/>
          </p14:sldIdLst>
        </p14:section>
        <p14:section name="Speaker Info" id="{54046E19-01E5-4709-AA28-2F8DC66D1479}">
          <p14:sldIdLst>
            <p14:sldId id="3219"/>
          </p14:sldIdLst>
        </p14:section>
        <p14:section name="Power Platform Communities" id="{67101A52-8272-4EE7-BB1E-AE3F1A5372C1}">
          <p14:sldIdLst>
            <p14:sldId id="273"/>
          </p14:sldIdLst>
        </p14:section>
        <p14:section name="Appendix" id="{B4D97158-2E3C-43B5-93EC-D06C0D144F0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extLst>
      <p:ext uri="{19B8F6BF-5375-455C-9EA6-DF929625EA0E}">
        <p15:presenceInfo xmlns:p15="http://schemas.microsoft.com/office/powerpoint/2012/main" userId="cf7d67635d593fc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4976"/>
    <a:srgbClr val="008272"/>
    <a:srgbClr val="000000"/>
    <a:srgbClr val="1A1A1A"/>
    <a:srgbClr val="008C72"/>
    <a:srgbClr val="353535"/>
    <a:srgbClr val="30E5D0"/>
    <a:srgbClr val="2F2F2F"/>
    <a:srgbClr val="595959"/>
    <a:srgbClr val="FFFFFF"/>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8DBEEC-3546-1BE4-9ED8-C0F87088EEBA}" v="47" dt="2019-05-24T17:29:27.672"/>
    <p1510:client id="{F20E89CC-47B1-5C83-0F98-19BC89921AFE}" v="2" dt="2019-05-24T17:34:18.484"/>
    <p1510:client id="{AADE0D42-BCE8-0E81-95B8-00FF800864E8}" v="17" dt="2019-05-23T23:21:46.974"/>
    <p1510:client id="{AD5D277E-BEE1-4C44-8B1B-2F87AC0AD9E3}" v="942" dt="2019-05-24T01:10:31.282"/>
    <p1510:client id="{D7C0D6D7-D263-DAB9-8387-02042DF1EA73}" v="18" dt="2019-05-24T20:11:50.417"/>
    <p1510:client id="{CB49154A-229C-A46E-3EAA-4862DC2A2251}" v="42" dt="2019-05-23T21:00:13.080"/>
    <p1510:client id="{D5C17582-6A18-47E1-B761-BC952DD5EA99}" v="51" dt="2019-05-24T21:31:10.705"/>
    <p1510:client id="{D239B43B-DF52-4AE0-A8C5-691A494FD726}" v="31" dt="2019-05-24T20:16:25.7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408" autoAdjust="0"/>
  </p:normalViewPr>
  <p:slideViewPr>
    <p:cSldViewPr snapToGrid="0">
      <p:cViewPr varScale="1">
        <p:scale>
          <a:sx n="54" d="100"/>
          <a:sy n="54" d="100"/>
        </p:scale>
        <p:origin x="1084" y="5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theme" Target="theme/theme1.xml"/><Relationship Id="rId42"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Master" Target="slideMasters/slideMaster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11/22/2019 4:56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11/22/2019 4:56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2404723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9429471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4001725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2815877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1505286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7823140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9787564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3517166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8557384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05BD49-4D16-4905-BF7C-82A4124C36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3874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11/22/2019 4:56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34658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645743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62873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457884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718840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780018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68127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6461142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164013" y="450062"/>
            <a:ext cx="7848600" cy="6094399"/>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65138" y="960439"/>
            <a:ext cx="4983162" cy="3325812"/>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303481534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accent5"/>
                </a:solidFill>
              </a:defRPr>
            </a:lvl1pPr>
          </a:lstStyle>
          <a:p>
            <a:pPr marL="0" lvl="0">
              <a:lnSpc>
                <a:spcPts val="5600"/>
              </a:lnSpc>
            </a:pPr>
            <a:r>
              <a:rPr lang="en-US"/>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secHead">
  <p:cSld name="Section Header">
    <p:spTree>
      <p:nvGrpSpPr>
        <p:cNvPr id="1" name=""/>
        <p:cNvGrpSpPr/>
        <p:nvPr/>
      </p:nvGrpSpPr>
      <p:grpSpPr>
        <a:xfrm>
          <a:off x="0" y="0"/>
          <a:ext cx="0" cy="0"/>
          <a:chOff x="0" y="0"/>
          <a:chExt cx="0" cy="0"/>
        </a:xfrm>
      </p:grpSpPr>
      <p:grpSp>
        <p:nvGrpSpPr>
          <p:cNvPr id="8" name="Group 7"/>
          <p:cNvGrpSpPr/>
          <p:nvPr/>
        </p:nvGrpSpPr>
        <p:grpSpPr>
          <a:xfrm>
            <a:off x="0" y="0"/>
            <a:ext cx="12436475" cy="6994525"/>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78114" y="2730950"/>
            <a:ext cx="4438272" cy="2329289"/>
          </a:xfrm>
        </p:spPr>
        <p:txBody>
          <a:bodyPr anchor="ctr"/>
          <a:lstStyle>
            <a:lvl1pPr algn="l">
              <a:defRPr sz="4080" b="0" cap="none"/>
            </a:lvl1pPr>
          </a:lstStyle>
          <a:p>
            <a:r>
              <a:rPr lang="en-US"/>
              <a:t>Click to edit Master title style</a:t>
            </a:r>
            <a:endParaRPr lang="en-US" dirty="0"/>
          </a:p>
        </p:txBody>
      </p:sp>
      <p:sp>
        <p:nvSpPr>
          <p:cNvPr id="3" name="Text Placeholder 2"/>
          <p:cNvSpPr>
            <a:spLocks noGrp="1"/>
          </p:cNvSpPr>
          <p:nvPr>
            <p:ph type="body" idx="1"/>
          </p:nvPr>
        </p:nvSpPr>
        <p:spPr>
          <a:xfrm>
            <a:off x="7033830" y="3646294"/>
            <a:ext cx="3832892" cy="498598"/>
          </a:xfrm>
        </p:spPr>
        <p:txBody>
          <a:bodyPr anchor="ctr"/>
          <a:lstStyle>
            <a:lvl1pPr marL="0" indent="0" algn="l">
              <a:buNone/>
              <a:defRPr sz="2040" cap="all">
                <a:solidFill>
                  <a:schemeClr val="accent1">
                    <a:lumMod val="60000"/>
                    <a:lumOff val="40000"/>
                  </a:schemeClr>
                </a:solidFill>
              </a:defRPr>
            </a:lvl1pPr>
            <a:lvl2pPr marL="466298" indent="0">
              <a:buNone/>
              <a:defRPr sz="1836">
                <a:solidFill>
                  <a:schemeClr val="tx1">
                    <a:tint val="75000"/>
                  </a:schemeClr>
                </a:solidFill>
              </a:defRPr>
            </a:lvl2pPr>
            <a:lvl3pPr marL="932597" indent="0">
              <a:buNone/>
              <a:defRPr sz="1632">
                <a:solidFill>
                  <a:schemeClr val="tx1">
                    <a:tint val="75000"/>
                  </a:schemeClr>
                </a:solidFill>
              </a:defRPr>
            </a:lvl3pPr>
            <a:lvl4pPr marL="1398895" indent="0">
              <a:buNone/>
              <a:defRPr sz="1428">
                <a:solidFill>
                  <a:schemeClr val="tx1">
                    <a:tint val="75000"/>
                  </a:schemeClr>
                </a:solidFill>
              </a:defRPr>
            </a:lvl4pPr>
            <a:lvl5pPr marL="1865193" indent="0">
              <a:buNone/>
              <a:defRPr sz="1428">
                <a:solidFill>
                  <a:schemeClr val="tx1">
                    <a:tint val="75000"/>
                  </a:schemeClr>
                </a:solidFill>
              </a:defRPr>
            </a:lvl5pPr>
            <a:lvl6pPr marL="2331491" indent="0">
              <a:buNone/>
              <a:defRPr sz="1428">
                <a:solidFill>
                  <a:schemeClr val="tx1">
                    <a:tint val="75000"/>
                  </a:schemeClr>
                </a:solidFill>
              </a:defRPr>
            </a:lvl6pPr>
            <a:lvl7pPr marL="2797790" indent="0">
              <a:buNone/>
              <a:defRPr sz="1428">
                <a:solidFill>
                  <a:schemeClr val="tx1">
                    <a:tint val="75000"/>
                  </a:schemeClr>
                </a:solidFill>
              </a:defRPr>
            </a:lvl7pPr>
            <a:lvl8pPr marL="3264088" indent="0">
              <a:buNone/>
              <a:defRPr sz="1428">
                <a:solidFill>
                  <a:schemeClr val="tx1">
                    <a:tint val="75000"/>
                  </a:schemeClr>
                </a:solidFill>
              </a:defRPr>
            </a:lvl8pPr>
            <a:lvl9pPr marL="3730386" indent="0">
              <a:buNone/>
              <a:defRPr sz="1428">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E90434B-2DA6-4B17-95A0-F8D1501D0D80}" type="datetimeFigureOut">
              <a:rPr lang="en-GB" smtClean="0"/>
              <a:t>22/11/2019</a:t>
            </a:fld>
            <a:endParaRPr lang="en-GB"/>
          </a:p>
        </p:txBody>
      </p:sp>
      <p:sp>
        <p:nvSpPr>
          <p:cNvPr id="5" name="Footer Placeholder 4"/>
          <p:cNvSpPr>
            <a:spLocks noGrp="1"/>
          </p:cNvSpPr>
          <p:nvPr>
            <p:ph type="ftr" sz="quarter" idx="11"/>
          </p:nvPr>
        </p:nvSpPr>
        <p:spPr/>
        <p:txBody>
          <a:bodyPr/>
          <a:lstStyle/>
          <a:p>
            <a:endParaRPr lang="en-GB"/>
          </a:p>
        </p:txBody>
      </p:sp>
      <p:sp>
        <p:nvSpPr>
          <p:cNvPr id="16" name="Rectangle 15"/>
          <p:cNvSpPr/>
          <p:nvPr/>
        </p:nvSpPr>
        <p:spPr>
          <a:xfrm>
            <a:off x="10647112" y="0"/>
            <a:ext cx="699552" cy="116575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25403114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6606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31115"/>
      </p:ext>
    </p:extLst>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pecial slide">
    <p:bg>
      <p:bgPr>
        <a:solidFill>
          <a:srgbClr val="1E273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a:t>Special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029494990"/>
      </p:ext>
    </p:extLst>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rgbClr val="0072C6"/>
        </a:solidFill>
        <a:effectLst/>
      </p:bgPr>
    </p:bg>
    <p:spTree>
      <p:nvGrpSpPr>
        <p:cNvPr id="1" name=""/>
        <p:cNvGrpSpPr/>
        <p:nvPr/>
      </p:nvGrpSpPr>
      <p:grpSpPr>
        <a:xfrm>
          <a:off x="0" y="0"/>
          <a:ext cx="0" cy="0"/>
          <a:chOff x="0" y="0"/>
          <a:chExt cx="0" cy="0"/>
        </a:xfrm>
      </p:grpSpPr>
      <p:sp>
        <p:nvSpPr>
          <p:cNvPr id="7" name="Text Placeholder 6"/>
          <p:cNvSpPr txBox="1">
            <a:spLocks/>
          </p:cNvSpPr>
          <p:nvPr userDrawn="1"/>
        </p:nvSpPr>
        <p:spPr>
          <a:xfrm>
            <a:off x="1" y="6363075"/>
            <a:ext cx="12436476" cy="631450"/>
          </a:xfrm>
          <a:prstGeom prst="rect">
            <a:avLst/>
          </a:prstGeom>
          <a:solidFill>
            <a:srgbClr val="1E2732"/>
          </a:solidFill>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a:t>Presentation title</a:t>
            </a:r>
          </a:p>
        </p:txBody>
      </p:sp>
      <p:pic>
        <p:nvPicPr>
          <p:cNvPr id="4" name="Picture 3"/>
          <p:cNvPicPr>
            <a:picLocks noChangeAspect="1"/>
          </p:cNvPicPr>
          <p:nvPr userDrawn="1"/>
        </p:nvPicPr>
        <p:blipFill>
          <a:blip r:embed="rId2"/>
          <a:stretch>
            <a:fillRect/>
          </a:stretch>
        </p:blipFill>
        <p:spPr>
          <a:xfrm>
            <a:off x="6347071" y="6474724"/>
            <a:ext cx="6076312" cy="426407"/>
          </a:xfrm>
          <a:prstGeom prst="rect">
            <a:avLst/>
          </a:prstGeom>
        </p:spPr>
      </p:pic>
    </p:spTree>
    <p:extLst>
      <p:ext uri="{BB962C8B-B14F-4D97-AF65-F5344CB8AC3E}">
        <p14:creationId xmlns:p14="http://schemas.microsoft.com/office/powerpoint/2010/main" val="1259675144"/>
      </p:ext>
    </p:extLst>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1E273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08856633"/>
      </p:ext>
    </p:extLst>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5"/>
            <a:ext cx="979537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090314"/>
            <a:ext cx="9853978" cy="1828800"/>
          </a:xfrm>
          <a:noFill/>
        </p:spPr>
        <p:txBody>
          <a:bodyPr lIns="0" tIns="0" rIns="0" bIns="182880" anchor="b" anchorCtr="0"/>
          <a:lstStyle>
            <a:lvl1pPr>
              <a:defRPr sz="4800" strike="noStrike" spc="-50"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6366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88932914"/>
      </p:ext>
    </p:extLst>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44235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45176572"/>
      </p:ext>
    </p:extLst>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B4009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29445417"/>
      </p:ext>
    </p:extLst>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1389261"/>
      </p:ext>
    </p:extLst>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6495383"/>
      </p:ext>
    </p:extLst>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DB58F72-5CC1-484F-A12C-7D0394FBDB8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9829951"/>
      </p:ext>
    </p:extLst>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5598518"/>
      </p:ext>
    </p:extLst>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7864778"/>
      </p:ext>
    </p:extLst>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717644"/>
      </p:ext>
    </p:extLst>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6998846"/>
      </p:ext>
    </p:extLst>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160838" y="0"/>
            <a:ext cx="8275637" cy="6994525"/>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spTree>
    <p:extLst>
      <p:ext uri="{BB962C8B-B14F-4D97-AF65-F5344CB8AC3E}">
        <p14:creationId xmlns:p14="http://schemas.microsoft.com/office/powerpoint/2010/main" val="2282668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0581508"/>
      </p:ext>
    </p:extLst>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5655674"/>
      </p:ext>
    </p:extLst>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7940315"/>
      </p:ext>
    </p:extLst>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0072C6"/>
          </a:solidFill>
        </p:spPr>
        <p:txBody>
          <a:bodyPr wrap="square" lIns="155457" tIns="77729" rIns="155457" bIns="77729" anchor="b" anchorCtr="0">
            <a:noAutofit/>
          </a:bodyPr>
          <a:lstStyle>
            <a:lvl1pPr algn="r">
              <a:buFont typeface="Arial" pitchFamily="34" charset="0"/>
              <a:buNone/>
              <a:defRPr sz="3700" spc="-51" baseline="0">
                <a:solidFill>
                  <a:schemeClr val="tx1"/>
                </a:soli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9770290"/>
      </p:ext>
    </p:extLst>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436475" cy="6994525"/>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78114" y="2141533"/>
            <a:ext cx="9002631" cy="2730953"/>
          </a:xfrm>
        </p:spPr>
        <p:txBody>
          <a:bodyPr anchor="b"/>
          <a:lstStyle>
            <a:lvl1pPr>
              <a:defRPr sz="5507"/>
            </a:lvl1pPr>
          </a:lstStyle>
          <a:p>
            <a:r>
              <a:rPr lang="en-US"/>
              <a:t>Click to edit Master title style</a:t>
            </a:r>
          </a:p>
        </p:txBody>
      </p:sp>
      <p:sp>
        <p:nvSpPr>
          <p:cNvPr id="3" name="Subtitle 2"/>
          <p:cNvSpPr>
            <a:spLocks noGrp="1"/>
          </p:cNvSpPr>
          <p:nvPr>
            <p:ph type="subTitle" idx="1"/>
          </p:nvPr>
        </p:nvSpPr>
        <p:spPr bwMode="gray">
          <a:xfrm>
            <a:off x="1178114" y="4872485"/>
            <a:ext cx="9002631" cy="878569"/>
          </a:xfrm>
        </p:spPr>
        <p:txBody>
          <a:bodyPr anchor="t"/>
          <a:lstStyle>
            <a:lvl1pPr marL="0" indent="0" algn="l">
              <a:buNone/>
              <a:defRPr cap="all">
                <a:solidFill>
                  <a:schemeClr val="accent1">
                    <a:lumMod val="60000"/>
                    <a:lumOff val="40000"/>
                  </a:schemeClr>
                </a:solidFill>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bwMode="gray">
          <a:xfrm rot="5400000">
            <a:off x="10362765" y="1827881"/>
            <a:ext cx="1010319" cy="310911"/>
          </a:xfrm>
        </p:spPr>
        <p:txBody>
          <a:bodyPr anchor="t"/>
          <a:lstStyle>
            <a:lvl1pPr algn="l">
              <a:defRPr b="0" i="0">
                <a:solidFill>
                  <a:schemeClr val="bg1">
                    <a:alpha val="60000"/>
                  </a:schemeClr>
                </a:solidFill>
              </a:defRPr>
            </a:lvl1pPr>
          </a:lstStyle>
          <a:p>
            <a:fld id="{3C40859F-6BC2-4061-AC59-4807321B6A04}" type="datetimeFigureOut">
              <a:rPr lang="en-US" smtClean="0"/>
              <a:t>11/22/2019</a:t>
            </a:fld>
            <a:endParaRPr lang="en-US"/>
          </a:p>
        </p:txBody>
      </p:sp>
      <p:sp>
        <p:nvSpPr>
          <p:cNvPr id="5" name="Footer Placeholder 4"/>
          <p:cNvSpPr>
            <a:spLocks noGrp="1"/>
          </p:cNvSpPr>
          <p:nvPr>
            <p:ph type="ftr" sz="quarter" idx="11"/>
          </p:nvPr>
        </p:nvSpPr>
        <p:spPr bwMode="gray">
          <a:xfrm rot="5400000">
            <a:off x="9131761" y="3292068"/>
            <a:ext cx="3936634" cy="310913"/>
          </a:xfrm>
        </p:spPr>
        <p:txBody>
          <a:bodyPr/>
          <a:lstStyle>
            <a:lvl1pPr>
              <a:defRPr b="0" i="0">
                <a:solidFill>
                  <a:schemeClr val="bg1">
                    <a:alpha val="60000"/>
                  </a:schemeClr>
                </a:solidFill>
              </a:defRPr>
            </a:lvl1pPr>
          </a:lstStyle>
          <a:p>
            <a:endParaRPr lang="en-US"/>
          </a:p>
        </p:txBody>
      </p:sp>
      <p:sp>
        <p:nvSpPr>
          <p:cNvPr id="11" name="Rectangle 10"/>
          <p:cNvSpPr/>
          <p:nvPr/>
        </p:nvSpPr>
        <p:spPr>
          <a:xfrm>
            <a:off x="10647112" y="0"/>
            <a:ext cx="699552" cy="116575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560130" y="301617"/>
            <a:ext cx="855007" cy="782970"/>
          </a:xfrm>
        </p:spPr>
        <p:txBody>
          <a:bodyPr/>
          <a:lstStyle/>
          <a:p>
            <a:fld id="{49FC6944-22D8-43E1-936C-DBD3E185EEA9}" type="slidenum">
              <a:rPr lang="en-US" smtClean="0"/>
              <a:t>‹#›</a:t>
            </a:fld>
            <a:endParaRPr lang="en-US"/>
          </a:p>
        </p:txBody>
      </p:sp>
    </p:spTree>
    <p:extLst>
      <p:ext uri="{BB962C8B-B14F-4D97-AF65-F5344CB8AC3E}">
        <p14:creationId xmlns:p14="http://schemas.microsoft.com/office/powerpoint/2010/main" val="151613749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178114" y="2655329"/>
            <a:ext cx="9002632" cy="34843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40859F-6BC2-4061-AC59-4807321B6A04}" type="datetimeFigureOut">
              <a:rPr lang="en-US" smtClean="0"/>
              <a:t>11/22/2019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FC6944-22D8-43E1-936C-DBD3E185EEA9}" type="slidenum">
              <a:rPr lang="en-US" smtClean="0"/>
              <a:t>‹#›</a:t>
            </a:fld>
            <a:endParaRPr lang="en-US"/>
          </a:p>
        </p:txBody>
      </p:sp>
    </p:spTree>
    <p:extLst>
      <p:ext uri="{BB962C8B-B14F-4D97-AF65-F5344CB8AC3E}">
        <p14:creationId xmlns:p14="http://schemas.microsoft.com/office/powerpoint/2010/main" val="31040301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436475" cy="6994525"/>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78114" y="2730950"/>
            <a:ext cx="4438272" cy="2329289"/>
          </a:xfrm>
        </p:spPr>
        <p:txBody>
          <a:bodyPr anchor="ctr"/>
          <a:lstStyle>
            <a:lvl1pPr algn="l">
              <a:defRPr sz="4080" b="0" cap="none"/>
            </a:lvl1pPr>
          </a:lstStyle>
          <a:p>
            <a:r>
              <a:rPr lang="en-US"/>
              <a:t>Click to edit Master title style</a:t>
            </a:r>
          </a:p>
        </p:txBody>
      </p:sp>
      <p:sp>
        <p:nvSpPr>
          <p:cNvPr id="3" name="Text Placeholder 2"/>
          <p:cNvSpPr>
            <a:spLocks noGrp="1"/>
          </p:cNvSpPr>
          <p:nvPr>
            <p:ph type="body" idx="1"/>
          </p:nvPr>
        </p:nvSpPr>
        <p:spPr>
          <a:xfrm>
            <a:off x="7033830" y="2730949"/>
            <a:ext cx="3832892" cy="2329289"/>
          </a:xfrm>
        </p:spPr>
        <p:txBody>
          <a:bodyPr anchor="ctr"/>
          <a:lstStyle>
            <a:lvl1pPr marL="0" indent="0" algn="l">
              <a:buNone/>
              <a:defRPr sz="2040" cap="all">
                <a:solidFill>
                  <a:schemeClr val="accent1">
                    <a:lumMod val="60000"/>
                    <a:lumOff val="40000"/>
                  </a:schemeClr>
                </a:solidFill>
              </a:defRPr>
            </a:lvl1pPr>
            <a:lvl2pPr marL="466298" indent="0">
              <a:buNone/>
              <a:defRPr sz="1836">
                <a:solidFill>
                  <a:schemeClr val="tx1">
                    <a:tint val="75000"/>
                  </a:schemeClr>
                </a:solidFill>
              </a:defRPr>
            </a:lvl2pPr>
            <a:lvl3pPr marL="932597" indent="0">
              <a:buNone/>
              <a:defRPr sz="1632">
                <a:solidFill>
                  <a:schemeClr val="tx1">
                    <a:tint val="75000"/>
                  </a:schemeClr>
                </a:solidFill>
              </a:defRPr>
            </a:lvl3pPr>
            <a:lvl4pPr marL="1398895" indent="0">
              <a:buNone/>
              <a:defRPr sz="1428">
                <a:solidFill>
                  <a:schemeClr val="tx1">
                    <a:tint val="75000"/>
                  </a:schemeClr>
                </a:solidFill>
              </a:defRPr>
            </a:lvl4pPr>
            <a:lvl5pPr marL="1865193" indent="0">
              <a:buNone/>
              <a:defRPr sz="1428">
                <a:solidFill>
                  <a:schemeClr val="tx1">
                    <a:tint val="75000"/>
                  </a:schemeClr>
                </a:solidFill>
              </a:defRPr>
            </a:lvl5pPr>
            <a:lvl6pPr marL="2331491" indent="0">
              <a:buNone/>
              <a:defRPr sz="1428">
                <a:solidFill>
                  <a:schemeClr val="tx1">
                    <a:tint val="75000"/>
                  </a:schemeClr>
                </a:solidFill>
              </a:defRPr>
            </a:lvl6pPr>
            <a:lvl7pPr marL="2797790" indent="0">
              <a:buNone/>
              <a:defRPr sz="1428">
                <a:solidFill>
                  <a:schemeClr val="tx1">
                    <a:tint val="75000"/>
                  </a:schemeClr>
                </a:solidFill>
              </a:defRPr>
            </a:lvl7pPr>
            <a:lvl8pPr marL="3264088" indent="0">
              <a:buNone/>
              <a:defRPr sz="1428">
                <a:solidFill>
                  <a:schemeClr val="tx1">
                    <a:tint val="75000"/>
                  </a:schemeClr>
                </a:solidFill>
              </a:defRPr>
            </a:lvl8pPr>
            <a:lvl9pPr marL="3730386" indent="0">
              <a:buNone/>
              <a:defRPr sz="1428">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40859F-6BC2-4061-AC59-4807321B6A04}" type="datetimeFigureOut">
              <a:rPr lang="en-US" smtClean="0"/>
              <a:t>11/22/2019</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647112" y="0"/>
            <a:ext cx="699552" cy="116575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9FC6944-22D8-43E1-936C-DBD3E185EEA9}" type="slidenum">
              <a:rPr lang="en-US" smtClean="0"/>
              <a:t>‹#›</a:t>
            </a:fld>
            <a:endParaRPr lang="en-US"/>
          </a:p>
        </p:txBody>
      </p:sp>
    </p:spTree>
    <p:extLst>
      <p:ext uri="{BB962C8B-B14F-4D97-AF65-F5344CB8AC3E}">
        <p14:creationId xmlns:p14="http://schemas.microsoft.com/office/powerpoint/2010/main" val="15263128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78113" y="2655329"/>
            <a:ext cx="4921912" cy="348431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33210" y="2655329"/>
            <a:ext cx="4921913" cy="348431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C40859F-6BC2-4061-AC59-4807321B6A04}" type="datetimeFigureOut">
              <a:rPr lang="en-US" smtClean="0"/>
              <a:t>11/22/2019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FC6944-22D8-43E1-936C-DBD3E185EEA9}" type="slidenum">
              <a:rPr lang="en-US" smtClean="0"/>
              <a:t>‹#›</a:t>
            </a:fld>
            <a:endParaRPr lang="en-US"/>
          </a:p>
        </p:txBody>
      </p:sp>
    </p:spTree>
    <p:extLst>
      <p:ext uri="{BB962C8B-B14F-4D97-AF65-F5344CB8AC3E}">
        <p14:creationId xmlns:p14="http://schemas.microsoft.com/office/powerpoint/2010/main" val="279504055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78114" y="2655329"/>
            <a:ext cx="4921911" cy="587734"/>
          </a:xfrm>
        </p:spPr>
        <p:txBody>
          <a:bodyPr anchor="b">
            <a:noAutofit/>
          </a:bodyPr>
          <a:lstStyle>
            <a:lvl1pPr marL="0" indent="0">
              <a:buNone/>
              <a:defRPr sz="2448" b="0">
                <a:solidFill>
                  <a:schemeClr val="accent1"/>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1178113" y="3243063"/>
            <a:ext cx="4921912" cy="289657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33210" y="2655329"/>
            <a:ext cx="4921913" cy="587734"/>
          </a:xfrm>
        </p:spPr>
        <p:txBody>
          <a:bodyPr anchor="b">
            <a:noAutofit/>
          </a:bodyPr>
          <a:lstStyle>
            <a:lvl1pPr marL="0" indent="0">
              <a:buNone/>
              <a:defRPr sz="2448" b="0">
                <a:solidFill>
                  <a:schemeClr val="accent1"/>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333210" y="3243063"/>
            <a:ext cx="4921913" cy="2896577"/>
          </a:xfrm>
        </p:spPr>
        <p:txBody>
          <a:bodyPr>
            <a:normAutofit/>
          </a:bodyPr>
          <a:lstStyle>
            <a:lvl1pPr>
              <a:defRPr sz="1836"/>
            </a:lvl1pPr>
            <a:lvl2pPr>
              <a:defRPr sz="1632"/>
            </a:lvl2pPr>
            <a:lvl3pPr>
              <a:defRPr sz="1428"/>
            </a:lvl3pPr>
            <a:lvl4pPr>
              <a:defRPr sz="1224"/>
            </a:lvl4pPr>
            <a:lvl5pPr>
              <a:defRPr sz="1224"/>
            </a:lvl5pPr>
            <a:lvl6pPr>
              <a:defRPr sz="1224"/>
            </a:lvl6pPr>
            <a:lvl7pPr>
              <a:defRPr sz="1224"/>
            </a:lvl7pPr>
            <a:lvl8pPr>
              <a:defRPr sz="1224"/>
            </a:lvl8pPr>
            <a:lvl9pPr>
              <a:defRPr sz="122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C40859F-6BC2-4061-AC59-4807321B6A04}" type="datetimeFigureOut">
              <a:rPr lang="en-US" smtClean="0"/>
              <a:t>11/22/2019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FC6944-22D8-43E1-936C-DBD3E185EEA9}" type="slidenum">
              <a:rPr lang="en-US" smtClean="0"/>
              <a:t>‹#›</a:t>
            </a:fld>
            <a:endParaRPr lang="en-US"/>
          </a:p>
        </p:txBody>
      </p:sp>
    </p:spTree>
    <p:extLst>
      <p:ext uri="{BB962C8B-B14F-4D97-AF65-F5344CB8AC3E}">
        <p14:creationId xmlns:p14="http://schemas.microsoft.com/office/powerpoint/2010/main" val="141143512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78114" y="993051"/>
            <a:ext cx="8937098" cy="721038"/>
          </a:xfrm>
        </p:spPr>
        <p:txBody>
          <a:bodyPr/>
          <a:lstStyle>
            <a:lvl1pPr>
              <a:defRPr/>
            </a:lvl1pPr>
          </a:lstStyle>
          <a:p>
            <a:r>
              <a:rPr lang="en-US"/>
              <a:t>Click to edit Master title style</a:t>
            </a:r>
          </a:p>
        </p:txBody>
      </p:sp>
      <p:sp>
        <p:nvSpPr>
          <p:cNvPr id="3" name="Date Placeholder 2"/>
          <p:cNvSpPr>
            <a:spLocks noGrp="1"/>
          </p:cNvSpPr>
          <p:nvPr>
            <p:ph type="dt" sz="half" idx="10"/>
          </p:nvPr>
        </p:nvSpPr>
        <p:spPr/>
        <p:txBody>
          <a:bodyPr/>
          <a:lstStyle/>
          <a:p>
            <a:fld id="{3C40859F-6BC2-4061-AC59-4807321B6A04}" type="datetimeFigureOut">
              <a:rPr lang="en-US" smtClean="0"/>
              <a:t>11/22/2019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FC6944-22D8-43E1-936C-DBD3E185EEA9}" type="slidenum">
              <a:rPr lang="en-US" smtClean="0"/>
              <a:t>‹#›</a:t>
            </a:fld>
            <a:endParaRPr lang="en-US"/>
          </a:p>
        </p:txBody>
      </p:sp>
    </p:spTree>
    <p:extLst>
      <p:ext uri="{BB962C8B-B14F-4D97-AF65-F5344CB8AC3E}">
        <p14:creationId xmlns:p14="http://schemas.microsoft.com/office/powerpoint/2010/main" val="1614850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173537" y="454163"/>
            <a:ext cx="7826423" cy="6086337"/>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spTree>
    <p:extLst>
      <p:ext uri="{BB962C8B-B14F-4D97-AF65-F5344CB8AC3E}">
        <p14:creationId xmlns:p14="http://schemas.microsoft.com/office/powerpoint/2010/main" val="1760389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40859F-6BC2-4061-AC59-4807321B6A04}" type="datetimeFigureOut">
              <a:rPr lang="en-US" smtClean="0"/>
              <a:t>11/22/2019</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647112" y="0"/>
            <a:ext cx="699552" cy="116575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49FC6944-22D8-43E1-936C-DBD3E185EEA9}" type="slidenum">
              <a:rPr lang="en-US" smtClean="0"/>
              <a:t>‹#›</a:t>
            </a:fld>
            <a:endParaRPr lang="en-US"/>
          </a:p>
        </p:txBody>
      </p:sp>
    </p:spTree>
    <p:extLst>
      <p:ext uri="{BB962C8B-B14F-4D97-AF65-F5344CB8AC3E}">
        <p14:creationId xmlns:p14="http://schemas.microsoft.com/office/powerpoint/2010/main" val="1333180384"/>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436475" cy="6994525"/>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78114" y="1321188"/>
            <a:ext cx="2849167" cy="1632056"/>
          </a:xfrm>
        </p:spPr>
        <p:txBody>
          <a:bodyPr anchor="b"/>
          <a:lstStyle>
            <a:lvl1pPr algn="l">
              <a:defRPr sz="2448" b="0"/>
            </a:lvl1pPr>
          </a:lstStyle>
          <a:p>
            <a:r>
              <a:rPr lang="en-US"/>
              <a:t>Click to edit Master title style</a:t>
            </a:r>
          </a:p>
        </p:txBody>
      </p:sp>
      <p:sp>
        <p:nvSpPr>
          <p:cNvPr id="3" name="Content Placeholder 2"/>
          <p:cNvSpPr>
            <a:spLocks noGrp="1"/>
          </p:cNvSpPr>
          <p:nvPr>
            <p:ph idx="1"/>
          </p:nvPr>
        </p:nvSpPr>
        <p:spPr>
          <a:xfrm>
            <a:off x="5897070" y="1476622"/>
            <a:ext cx="5294138" cy="4663017"/>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bwMode="gray">
          <a:xfrm>
            <a:off x="1178113" y="3191576"/>
            <a:ext cx="2849167" cy="2953243"/>
          </a:xfrm>
        </p:spPr>
        <p:txBody>
          <a:bodyPr/>
          <a:lstStyle>
            <a:lvl1pPr marL="0" indent="0">
              <a:buNone/>
              <a:defRPr sz="1428">
                <a:solidFill>
                  <a:schemeClr val="accent1">
                    <a:lumMod val="60000"/>
                    <a:lumOff val="40000"/>
                  </a:schemeClr>
                </a:solidFill>
              </a:defRPr>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5" name="Date Placeholder 4"/>
          <p:cNvSpPr>
            <a:spLocks noGrp="1"/>
          </p:cNvSpPr>
          <p:nvPr>
            <p:ph type="dt" sz="half" idx="10"/>
          </p:nvPr>
        </p:nvSpPr>
        <p:spPr/>
        <p:txBody>
          <a:bodyPr/>
          <a:lstStyle/>
          <a:p>
            <a:fld id="{3C40859F-6BC2-4061-AC59-4807321B6A04}" type="datetimeFigureOut">
              <a:rPr lang="en-US" smtClean="0"/>
              <a:t>11/22/2019</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647112" y="0"/>
            <a:ext cx="699552" cy="116575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9FC6944-22D8-43E1-936C-DBD3E185EEA9}" type="slidenum">
              <a:rPr lang="en-US" smtClean="0"/>
              <a:t>‹#›</a:t>
            </a:fld>
            <a:endParaRPr lang="en-US"/>
          </a:p>
        </p:txBody>
      </p:sp>
    </p:spTree>
    <p:extLst>
      <p:ext uri="{BB962C8B-B14F-4D97-AF65-F5344CB8AC3E}">
        <p14:creationId xmlns:p14="http://schemas.microsoft.com/office/powerpoint/2010/main" val="226452570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436475" cy="6994525"/>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78114" y="1727043"/>
            <a:ext cx="3942638" cy="1770220"/>
          </a:xfrm>
        </p:spPr>
        <p:txBody>
          <a:bodyPr anchor="b">
            <a:normAutofit/>
          </a:bodyPr>
          <a:lstStyle>
            <a:lvl1pPr algn="l">
              <a:defRPr sz="3672" b="0"/>
            </a:lvl1pPr>
          </a:lstStyle>
          <a:p>
            <a:r>
              <a:rPr lang="en-US"/>
              <a:t>Click to edit Master title style</a:t>
            </a:r>
          </a:p>
        </p:txBody>
      </p:sp>
      <p:sp>
        <p:nvSpPr>
          <p:cNvPr id="3" name="Picture Placeholder 2"/>
          <p:cNvSpPr>
            <a:spLocks noGrp="1" noChangeAspect="1"/>
          </p:cNvSpPr>
          <p:nvPr>
            <p:ph type="pic" idx="1"/>
          </p:nvPr>
        </p:nvSpPr>
        <p:spPr>
          <a:xfrm>
            <a:off x="6679169" y="1165754"/>
            <a:ext cx="3291905" cy="466301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32"/>
            </a:lvl1pPr>
            <a:lvl2pPr marL="466298" indent="0">
              <a:buNone/>
              <a:defRPr sz="1632"/>
            </a:lvl2pPr>
            <a:lvl3pPr marL="932597" indent="0">
              <a:buNone/>
              <a:defRPr sz="1632"/>
            </a:lvl3pPr>
            <a:lvl4pPr marL="1398895" indent="0">
              <a:buNone/>
              <a:defRPr sz="1632"/>
            </a:lvl4pPr>
            <a:lvl5pPr marL="1865193" indent="0">
              <a:buNone/>
              <a:defRPr sz="1632"/>
            </a:lvl5pPr>
            <a:lvl6pPr marL="2331491" indent="0">
              <a:buNone/>
              <a:defRPr sz="1632"/>
            </a:lvl6pPr>
            <a:lvl7pPr marL="2797790" indent="0">
              <a:buNone/>
              <a:defRPr sz="1632"/>
            </a:lvl7pPr>
            <a:lvl8pPr marL="3264088" indent="0">
              <a:buNone/>
              <a:defRPr sz="1632"/>
            </a:lvl8pPr>
            <a:lvl9pPr marL="3730386" indent="0">
              <a:buNone/>
              <a:defRPr sz="1632"/>
            </a:lvl9pPr>
          </a:lstStyle>
          <a:p>
            <a:pPr marL="0" lvl="0" indent="0" algn="ctr">
              <a:buNone/>
            </a:pPr>
            <a:r>
              <a:rPr lang="en-US"/>
              <a:t>Click icon to add picture</a:t>
            </a:r>
          </a:p>
        </p:txBody>
      </p:sp>
      <p:sp>
        <p:nvSpPr>
          <p:cNvPr id="4" name="Text Placeholder 3"/>
          <p:cNvSpPr>
            <a:spLocks noGrp="1"/>
          </p:cNvSpPr>
          <p:nvPr>
            <p:ph type="body" sz="half" idx="2"/>
          </p:nvPr>
        </p:nvSpPr>
        <p:spPr bwMode="gray">
          <a:xfrm>
            <a:off x="1178113" y="3730413"/>
            <a:ext cx="3936597" cy="1398905"/>
          </a:xfrm>
        </p:spPr>
        <p:txBody>
          <a:bodyPr>
            <a:normAutofit/>
          </a:bodyPr>
          <a:lstStyle>
            <a:lvl1pPr marL="0" indent="0">
              <a:buNone/>
              <a:defRPr sz="1428">
                <a:solidFill>
                  <a:schemeClr val="accent1">
                    <a:lumMod val="60000"/>
                    <a:lumOff val="40000"/>
                  </a:schemeClr>
                </a:solidFill>
              </a:defRPr>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5" name="Date Placeholder 4"/>
          <p:cNvSpPr>
            <a:spLocks noGrp="1"/>
          </p:cNvSpPr>
          <p:nvPr>
            <p:ph type="dt" sz="half" idx="10"/>
          </p:nvPr>
        </p:nvSpPr>
        <p:spPr/>
        <p:txBody>
          <a:bodyPr/>
          <a:lstStyle/>
          <a:p>
            <a:fld id="{3C40859F-6BC2-4061-AC59-4807321B6A04}" type="datetimeFigureOut">
              <a:rPr lang="en-US" smtClean="0"/>
              <a:t>11/22/2019</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647112" y="0"/>
            <a:ext cx="699552" cy="116575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9FC6944-22D8-43E1-936C-DBD3E185EEA9}" type="slidenum">
              <a:rPr lang="en-US" smtClean="0"/>
              <a:t>‹#›</a:t>
            </a:fld>
            <a:endParaRPr lang="en-US"/>
          </a:p>
        </p:txBody>
      </p:sp>
    </p:spTree>
    <p:extLst>
      <p:ext uri="{BB962C8B-B14F-4D97-AF65-F5344CB8AC3E}">
        <p14:creationId xmlns:p14="http://schemas.microsoft.com/office/powerpoint/2010/main" val="386953565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436475" cy="6994525"/>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78114" y="5068866"/>
            <a:ext cx="9002632" cy="578020"/>
          </a:xfrm>
        </p:spPr>
        <p:txBody>
          <a:bodyPr anchor="b">
            <a:normAutofit/>
          </a:bodyPr>
          <a:lstStyle>
            <a:lvl1pPr algn="l">
              <a:defRPr sz="2448" b="0"/>
            </a:lvl1pPr>
          </a:lstStyle>
          <a:p>
            <a:r>
              <a:rPr lang="en-US"/>
              <a:t>Click to edit Master title style</a:t>
            </a:r>
          </a:p>
        </p:txBody>
      </p:sp>
      <p:sp>
        <p:nvSpPr>
          <p:cNvPr id="3" name="Picture Placeholder 2"/>
          <p:cNvSpPr>
            <a:spLocks noGrp="1" noChangeAspect="1"/>
          </p:cNvSpPr>
          <p:nvPr>
            <p:ph type="pic" idx="1"/>
          </p:nvPr>
        </p:nvSpPr>
        <p:spPr>
          <a:xfrm>
            <a:off x="1178114" y="699452"/>
            <a:ext cx="9002632" cy="349726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32"/>
            </a:lvl1pPr>
            <a:lvl2pPr marL="466298" indent="0">
              <a:buNone/>
              <a:defRPr sz="1632"/>
            </a:lvl2pPr>
            <a:lvl3pPr marL="932597" indent="0">
              <a:buNone/>
              <a:defRPr sz="1632"/>
            </a:lvl3pPr>
            <a:lvl4pPr marL="1398895" indent="0">
              <a:buNone/>
              <a:defRPr sz="1632"/>
            </a:lvl4pPr>
            <a:lvl5pPr marL="1865193" indent="0">
              <a:buNone/>
              <a:defRPr sz="1632"/>
            </a:lvl5pPr>
            <a:lvl6pPr marL="2331491" indent="0">
              <a:buNone/>
              <a:defRPr sz="1632"/>
            </a:lvl6pPr>
            <a:lvl7pPr marL="2797790" indent="0">
              <a:buNone/>
              <a:defRPr sz="1632"/>
            </a:lvl7pPr>
            <a:lvl8pPr marL="3264088" indent="0">
              <a:buNone/>
              <a:defRPr sz="1632"/>
            </a:lvl8pPr>
            <a:lvl9pPr marL="3730386" indent="0">
              <a:buNone/>
              <a:defRPr sz="1632"/>
            </a:lvl9pPr>
          </a:lstStyle>
          <a:p>
            <a:r>
              <a:rPr lang="en-US"/>
              <a:t>Click icon to add picture</a:t>
            </a:r>
          </a:p>
        </p:txBody>
      </p:sp>
      <p:sp>
        <p:nvSpPr>
          <p:cNvPr id="4" name="Text Placeholder 3"/>
          <p:cNvSpPr>
            <a:spLocks noGrp="1"/>
          </p:cNvSpPr>
          <p:nvPr>
            <p:ph type="body" sz="half" idx="2"/>
          </p:nvPr>
        </p:nvSpPr>
        <p:spPr>
          <a:xfrm>
            <a:off x="1178113" y="5646885"/>
            <a:ext cx="9002631" cy="503541"/>
          </a:xfrm>
        </p:spPr>
        <p:txBody>
          <a:bodyPr>
            <a:normAutofit/>
          </a:bodyPr>
          <a:lstStyle>
            <a:lvl1pPr marL="0" indent="0">
              <a:buNone/>
              <a:defRPr sz="1224">
                <a:solidFill>
                  <a:schemeClr val="accent1">
                    <a:lumMod val="60000"/>
                    <a:lumOff val="40000"/>
                  </a:schemeClr>
                </a:solidFill>
              </a:defRPr>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5" name="Date Placeholder 4"/>
          <p:cNvSpPr>
            <a:spLocks noGrp="1"/>
          </p:cNvSpPr>
          <p:nvPr>
            <p:ph type="dt" sz="half" idx="10"/>
          </p:nvPr>
        </p:nvSpPr>
        <p:spPr/>
        <p:txBody>
          <a:bodyPr/>
          <a:lstStyle/>
          <a:p>
            <a:fld id="{3C40859F-6BC2-4061-AC59-4807321B6A04}" type="datetimeFigureOut">
              <a:rPr lang="en-US" smtClean="0"/>
              <a:t>11/22/2019</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647112" y="0"/>
            <a:ext cx="699552" cy="116575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9FC6944-22D8-43E1-936C-DBD3E185EEA9}" type="slidenum">
              <a:rPr lang="en-US" smtClean="0"/>
              <a:t>‹#›</a:t>
            </a:fld>
            <a:endParaRPr lang="en-US"/>
          </a:p>
        </p:txBody>
      </p:sp>
    </p:spTree>
    <p:extLst>
      <p:ext uri="{BB962C8B-B14F-4D97-AF65-F5344CB8AC3E}">
        <p14:creationId xmlns:p14="http://schemas.microsoft.com/office/powerpoint/2010/main" val="17675142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436475" cy="6994525"/>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71834" y="1084587"/>
            <a:ext cx="9008912" cy="1400319"/>
          </a:xfrm>
        </p:spPr>
        <p:txBody>
          <a:bodyPr/>
          <a:lstStyle>
            <a:lvl1pPr>
              <a:defRPr sz="4080"/>
            </a:lvl1pPr>
          </a:lstStyle>
          <a:p>
            <a:r>
              <a:rPr lang="en-US"/>
              <a:t>Click to edit Master title style</a:t>
            </a:r>
          </a:p>
        </p:txBody>
      </p:sp>
      <p:sp>
        <p:nvSpPr>
          <p:cNvPr id="8" name="Text Placeholder 3"/>
          <p:cNvSpPr>
            <a:spLocks noGrp="1"/>
          </p:cNvSpPr>
          <p:nvPr>
            <p:ph type="body" sz="half" idx="2"/>
          </p:nvPr>
        </p:nvSpPr>
        <p:spPr>
          <a:xfrm>
            <a:off x="1178114" y="3613838"/>
            <a:ext cx="9002632" cy="2525801"/>
          </a:xfrm>
        </p:spPr>
        <p:txBody>
          <a:bodyPr anchor="ctr">
            <a:normAutofit/>
          </a:bodyPr>
          <a:lstStyle>
            <a:lvl1pPr marL="0" indent="0">
              <a:buNone/>
              <a:defRPr sz="1836"/>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4" name="Date Placeholder 3"/>
          <p:cNvSpPr>
            <a:spLocks noGrp="1"/>
          </p:cNvSpPr>
          <p:nvPr>
            <p:ph type="dt" sz="half" idx="10"/>
          </p:nvPr>
        </p:nvSpPr>
        <p:spPr/>
        <p:txBody>
          <a:bodyPr/>
          <a:lstStyle/>
          <a:p>
            <a:fld id="{3C40859F-6BC2-4061-AC59-4807321B6A04}" type="datetimeFigureOut">
              <a:rPr lang="en-US" smtClean="0"/>
              <a:t>11/22/2019</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647112" y="0"/>
            <a:ext cx="699552" cy="116575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9FC6944-22D8-43E1-936C-DBD3E185EEA9}" type="slidenum">
              <a:rPr lang="en-US" smtClean="0"/>
              <a:t>‹#›</a:t>
            </a:fld>
            <a:endParaRPr lang="en-US"/>
          </a:p>
        </p:txBody>
      </p:sp>
    </p:spTree>
    <p:extLst>
      <p:ext uri="{BB962C8B-B14F-4D97-AF65-F5344CB8AC3E}">
        <p14:creationId xmlns:p14="http://schemas.microsoft.com/office/powerpoint/2010/main" val="180765427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436475" cy="6994525"/>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99243" y="619427"/>
            <a:ext cx="817992" cy="1630859"/>
          </a:xfrm>
          <a:prstGeom prst="rect">
            <a:avLst/>
          </a:prstGeom>
          <a:noFill/>
        </p:spPr>
        <p:txBody>
          <a:bodyPr wrap="square" rtlCol="0">
            <a:spAutoFit/>
          </a:bodyPr>
          <a:lstStyle/>
          <a:p>
            <a:pPr algn="r"/>
            <a:r>
              <a:rPr lang="en-US" sz="9791" b="0" i="0">
                <a:solidFill>
                  <a:schemeClr val="accent1">
                    <a:lumMod val="60000"/>
                    <a:lumOff val="40000"/>
                  </a:schemeClr>
                </a:solidFill>
                <a:latin typeface="Arial"/>
                <a:cs typeface="Arial"/>
              </a:rPr>
              <a:t>“</a:t>
            </a:r>
          </a:p>
        </p:txBody>
      </p:sp>
      <p:sp>
        <p:nvSpPr>
          <p:cNvPr id="13" name="TextBox 12"/>
          <p:cNvSpPr txBox="1"/>
          <p:nvPr/>
        </p:nvSpPr>
        <p:spPr bwMode="gray">
          <a:xfrm>
            <a:off x="10082663" y="2665821"/>
            <a:ext cx="665852" cy="1630859"/>
          </a:xfrm>
          <a:prstGeom prst="rect">
            <a:avLst/>
          </a:prstGeom>
          <a:noFill/>
        </p:spPr>
        <p:txBody>
          <a:bodyPr wrap="square" rtlCol="0">
            <a:spAutoFit/>
          </a:bodyPr>
          <a:lstStyle/>
          <a:p>
            <a:pPr algn="r"/>
            <a:r>
              <a:rPr lang="en-US" sz="9791" b="0" i="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613598" y="1001686"/>
            <a:ext cx="8623424" cy="2750315"/>
          </a:xfrm>
        </p:spPr>
        <p:txBody>
          <a:bodyPr/>
          <a:lstStyle>
            <a:lvl1pPr>
              <a:defRPr sz="4080"/>
            </a:lvl1pPr>
          </a:lstStyle>
          <a:p>
            <a:r>
              <a:rPr lang="en-US"/>
              <a:t>Click to edit Master title style</a:t>
            </a:r>
          </a:p>
        </p:txBody>
      </p:sp>
      <p:sp>
        <p:nvSpPr>
          <p:cNvPr id="14" name="Text Placeholder 3"/>
          <p:cNvSpPr>
            <a:spLocks noGrp="1"/>
          </p:cNvSpPr>
          <p:nvPr>
            <p:ph type="body" sz="half" idx="13"/>
          </p:nvPr>
        </p:nvSpPr>
        <p:spPr bwMode="gray">
          <a:xfrm>
            <a:off x="1984966" y="3752001"/>
            <a:ext cx="7886246" cy="348986"/>
          </a:xfrm>
        </p:spPr>
        <p:txBody>
          <a:bodyPr anchor="t">
            <a:normAutofit/>
          </a:bodyPr>
          <a:lstStyle>
            <a:lvl1pPr marL="0" indent="0">
              <a:buNone/>
              <a:defRPr lang="en-US" sz="1428" b="0" i="0" kern="1200" cap="small" dirty="0">
                <a:solidFill>
                  <a:schemeClr val="accent1">
                    <a:lumMod val="60000"/>
                    <a:lumOff val="40000"/>
                  </a:schemeClr>
                </a:solidFill>
                <a:latin typeface="+mn-lt"/>
                <a:ea typeface="+mn-ea"/>
              </a:defRPr>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10" name="Text Placeholder 3"/>
          <p:cNvSpPr>
            <a:spLocks noGrp="1"/>
          </p:cNvSpPr>
          <p:nvPr>
            <p:ph type="body" sz="half" idx="2"/>
          </p:nvPr>
        </p:nvSpPr>
        <p:spPr>
          <a:xfrm>
            <a:off x="1178114" y="5129318"/>
            <a:ext cx="9430276" cy="1017722"/>
          </a:xfrm>
        </p:spPr>
        <p:txBody>
          <a:bodyPr anchor="ctr">
            <a:normAutofit/>
          </a:bodyPr>
          <a:lstStyle>
            <a:lvl1pPr marL="0" indent="0">
              <a:buNone/>
              <a:defRPr sz="1428"/>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4" name="Date Placeholder 3"/>
          <p:cNvSpPr>
            <a:spLocks noGrp="1"/>
          </p:cNvSpPr>
          <p:nvPr>
            <p:ph type="dt" sz="half" idx="10"/>
          </p:nvPr>
        </p:nvSpPr>
        <p:spPr/>
        <p:txBody>
          <a:bodyPr/>
          <a:lstStyle/>
          <a:p>
            <a:fld id="{3C40859F-6BC2-4061-AC59-4807321B6A04}" type="datetimeFigureOut">
              <a:rPr lang="en-US" smtClean="0"/>
              <a:t>11/22/2019</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647112" y="0"/>
            <a:ext cx="699552" cy="116575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9FC6944-22D8-43E1-936C-DBD3E185EEA9}" type="slidenum">
              <a:rPr lang="en-US" smtClean="0"/>
              <a:t>‹#›</a:t>
            </a:fld>
            <a:endParaRPr lang="en-US"/>
          </a:p>
        </p:txBody>
      </p:sp>
    </p:spTree>
    <p:extLst>
      <p:ext uri="{BB962C8B-B14F-4D97-AF65-F5344CB8AC3E}">
        <p14:creationId xmlns:p14="http://schemas.microsoft.com/office/powerpoint/2010/main" val="14485184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436475" cy="6994525"/>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78113" y="2417861"/>
            <a:ext cx="9002633" cy="1858796"/>
          </a:xfrm>
        </p:spPr>
        <p:txBody>
          <a:bodyPr anchor="b"/>
          <a:lstStyle>
            <a:lvl1pPr algn="l">
              <a:defRPr sz="4080" b="0" cap="none"/>
            </a:lvl1pPr>
          </a:lstStyle>
          <a:p>
            <a:r>
              <a:rPr lang="en-US"/>
              <a:t>Click to edit Master title style</a:t>
            </a:r>
          </a:p>
        </p:txBody>
      </p:sp>
      <p:sp>
        <p:nvSpPr>
          <p:cNvPr id="3" name="Text Placeholder 2"/>
          <p:cNvSpPr>
            <a:spLocks noGrp="1"/>
          </p:cNvSpPr>
          <p:nvPr>
            <p:ph type="body" idx="1"/>
          </p:nvPr>
        </p:nvSpPr>
        <p:spPr>
          <a:xfrm>
            <a:off x="1178114" y="5125001"/>
            <a:ext cx="9002632" cy="877528"/>
          </a:xfrm>
        </p:spPr>
        <p:txBody>
          <a:bodyPr anchor="t"/>
          <a:lstStyle>
            <a:lvl1pPr marL="0" indent="0" algn="l">
              <a:buNone/>
              <a:defRPr sz="2040" cap="none">
                <a:solidFill>
                  <a:schemeClr val="accent1">
                    <a:lumMod val="60000"/>
                    <a:lumOff val="40000"/>
                  </a:schemeClr>
                </a:solidFill>
              </a:defRPr>
            </a:lvl1pPr>
            <a:lvl2pPr marL="466298" indent="0">
              <a:buNone/>
              <a:defRPr sz="1836">
                <a:solidFill>
                  <a:schemeClr val="tx1">
                    <a:tint val="75000"/>
                  </a:schemeClr>
                </a:solidFill>
              </a:defRPr>
            </a:lvl2pPr>
            <a:lvl3pPr marL="932597" indent="0">
              <a:buNone/>
              <a:defRPr sz="1632">
                <a:solidFill>
                  <a:schemeClr val="tx1">
                    <a:tint val="75000"/>
                  </a:schemeClr>
                </a:solidFill>
              </a:defRPr>
            </a:lvl3pPr>
            <a:lvl4pPr marL="1398895" indent="0">
              <a:buNone/>
              <a:defRPr sz="1428">
                <a:solidFill>
                  <a:schemeClr val="tx1">
                    <a:tint val="75000"/>
                  </a:schemeClr>
                </a:solidFill>
              </a:defRPr>
            </a:lvl4pPr>
            <a:lvl5pPr marL="1865193" indent="0">
              <a:buNone/>
              <a:defRPr sz="1428">
                <a:solidFill>
                  <a:schemeClr val="tx1">
                    <a:tint val="75000"/>
                  </a:schemeClr>
                </a:solidFill>
              </a:defRPr>
            </a:lvl5pPr>
            <a:lvl6pPr marL="2331491" indent="0">
              <a:buNone/>
              <a:defRPr sz="1428">
                <a:solidFill>
                  <a:schemeClr val="tx1">
                    <a:tint val="75000"/>
                  </a:schemeClr>
                </a:solidFill>
              </a:defRPr>
            </a:lvl6pPr>
            <a:lvl7pPr marL="2797790" indent="0">
              <a:buNone/>
              <a:defRPr sz="1428">
                <a:solidFill>
                  <a:schemeClr val="tx1">
                    <a:tint val="75000"/>
                  </a:schemeClr>
                </a:solidFill>
              </a:defRPr>
            </a:lvl7pPr>
            <a:lvl8pPr marL="3264088" indent="0">
              <a:buNone/>
              <a:defRPr sz="1428">
                <a:solidFill>
                  <a:schemeClr val="tx1">
                    <a:tint val="75000"/>
                  </a:schemeClr>
                </a:solidFill>
              </a:defRPr>
            </a:lvl8pPr>
            <a:lvl9pPr marL="3730386" indent="0">
              <a:buNone/>
              <a:defRPr sz="1428">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40859F-6BC2-4061-AC59-4807321B6A04}" type="datetimeFigureOut">
              <a:rPr lang="en-US" smtClean="0"/>
              <a:t>11/22/2019</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647112" y="0"/>
            <a:ext cx="699552" cy="116575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9FC6944-22D8-43E1-936C-DBD3E185EEA9}" type="slidenum">
              <a:rPr lang="en-US" smtClean="0"/>
              <a:t>‹#›</a:t>
            </a:fld>
            <a:endParaRPr lang="en-US"/>
          </a:p>
        </p:txBody>
      </p:sp>
    </p:spTree>
    <p:extLst>
      <p:ext uri="{BB962C8B-B14F-4D97-AF65-F5344CB8AC3E}">
        <p14:creationId xmlns:p14="http://schemas.microsoft.com/office/powerpoint/2010/main" val="244813490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78114" y="993051"/>
            <a:ext cx="9002632" cy="721038"/>
          </a:xfrm>
        </p:spPr>
        <p:txBody>
          <a:bodyPr/>
          <a:lstStyle>
            <a:lvl1pPr>
              <a:defRPr sz="3672"/>
            </a:lvl1pPr>
          </a:lstStyle>
          <a:p>
            <a:r>
              <a:rPr lang="en-US"/>
              <a:t>Click to edit Master title style</a:t>
            </a:r>
          </a:p>
        </p:txBody>
      </p:sp>
      <p:sp>
        <p:nvSpPr>
          <p:cNvPr id="3" name="Text Placeholder 2"/>
          <p:cNvSpPr>
            <a:spLocks noGrp="1"/>
          </p:cNvSpPr>
          <p:nvPr>
            <p:ph type="body" idx="1"/>
          </p:nvPr>
        </p:nvSpPr>
        <p:spPr>
          <a:xfrm>
            <a:off x="1178113" y="2655331"/>
            <a:ext cx="3204879" cy="587734"/>
          </a:xfrm>
        </p:spPr>
        <p:txBody>
          <a:bodyPr anchor="b">
            <a:noAutofit/>
          </a:bodyPr>
          <a:lstStyle>
            <a:lvl1pPr marL="0" indent="0">
              <a:buNone/>
              <a:defRPr sz="2448" b="0">
                <a:solidFill>
                  <a:schemeClr val="accent1">
                    <a:lumMod val="60000"/>
                    <a:lumOff val="40000"/>
                  </a:schemeClr>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16" name="Text Placeholder 3"/>
          <p:cNvSpPr>
            <a:spLocks noGrp="1"/>
          </p:cNvSpPr>
          <p:nvPr>
            <p:ph type="body" sz="half" idx="15"/>
          </p:nvPr>
        </p:nvSpPr>
        <p:spPr>
          <a:xfrm>
            <a:off x="1178113" y="3243065"/>
            <a:ext cx="3204880" cy="2903975"/>
          </a:xfrm>
        </p:spPr>
        <p:txBody>
          <a:bodyPr anchor="t">
            <a:normAutofit/>
          </a:bodyPr>
          <a:lstStyle>
            <a:lvl1pPr marL="0" indent="0">
              <a:buNone/>
              <a:defRPr sz="1428"/>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5" name="Text Placeholder 4"/>
          <p:cNvSpPr>
            <a:spLocks noGrp="1"/>
          </p:cNvSpPr>
          <p:nvPr>
            <p:ph type="body" sz="quarter" idx="3"/>
          </p:nvPr>
        </p:nvSpPr>
        <p:spPr>
          <a:xfrm>
            <a:off x="4603211" y="2655329"/>
            <a:ext cx="3210113" cy="587734"/>
          </a:xfrm>
        </p:spPr>
        <p:txBody>
          <a:bodyPr anchor="b">
            <a:noAutofit/>
          </a:bodyPr>
          <a:lstStyle>
            <a:lvl1pPr marL="0" indent="0">
              <a:buNone/>
              <a:defRPr sz="2448" b="0">
                <a:solidFill>
                  <a:schemeClr val="accent1">
                    <a:lumMod val="60000"/>
                    <a:lumOff val="40000"/>
                  </a:schemeClr>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19" name="Text Placeholder 3"/>
          <p:cNvSpPr>
            <a:spLocks noGrp="1"/>
          </p:cNvSpPr>
          <p:nvPr>
            <p:ph type="body" sz="half" idx="16"/>
          </p:nvPr>
        </p:nvSpPr>
        <p:spPr>
          <a:xfrm>
            <a:off x="4603211" y="3243064"/>
            <a:ext cx="3210113" cy="2903975"/>
          </a:xfrm>
        </p:spPr>
        <p:txBody>
          <a:bodyPr anchor="t">
            <a:normAutofit/>
          </a:bodyPr>
          <a:lstStyle>
            <a:lvl1pPr marL="0" indent="0">
              <a:buNone/>
              <a:defRPr sz="1428"/>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14" name="Text Placeholder 4"/>
          <p:cNvSpPr>
            <a:spLocks noGrp="1"/>
          </p:cNvSpPr>
          <p:nvPr>
            <p:ph type="body" sz="quarter" idx="13"/>
          </p:nvPr>
        </p:nvSpPr>
        <p:spPr>
          <a:xfrm>
            <a:off x="8046309" y="2655330"/>
            <a:ext cx="3208808" cy="587734"/>
          </a:xfrm>
        </p:spPr>
        <p:txBody>
          <a:bodyPr anchor="b">
            <a:noAutofit/>
          </a:bodyPr>
          <a:lstStyle>
            <a:lvl1pPr marL="0" indent="0">
              <a:buNone/>
              <a:defRPr sz="2448" b="0">
                <a:solidFill>
                  <a:schemeClr val="accent1">
                    <a:lumMod val="60000"/>
                    <a:lumOff val="40000"/>
                  </a:schemeClr>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20" name="Text Placeholder 3"/>
          <p:cNvSpPr>
            <a:spLocks noGrp="1"/>
          </p:cNvSpPr>
          <p:nvPr>
            <p:ph type="body" sz="half" idx="17"/>
          </p:nvPr>
        </p:nvSpPr>
        <p:spPr>
          <a:xfrm>
            <a:off x="8046506" y="3243063"/>
            <a:ext cx="3208611" cy="2903975"/>
          </a:xfrm>
        </p:spPr>
        <p:txBody>
          <a:bodyPr anchor="t">
            <a:normAutofit/>
          </a:bodyPr>
          <a:lstStyle>
            <a:lvl1pPr marL="0" indent="0">
              <a:buNone/>
              <a:defRPr sz="1428"/>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cxnSp>
        <p:nvCxnSpPr>
          <p:cNvPr id="17" name="Straight Connector 16"/>
          <p:cNvCxnSpPr/>
          <p:nvPr/>
        </p:nvCxnSpPr>
        <p:spPr>
          <a:xfrm>
            <a:off x="4492280" y="2620788"/>
            <a:ext cx="0" cy="3562026"/>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928254" y="2620788"/>
            <a:ext cx="0" cy="3562026"/>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3C40859F-6BC2-4061-AC59-4807321B6A04}" type="datetimeFigureOut">
              <a:rPr lang="en-US" smtClean="0"/>
              <a:t>11/22/2019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FC6944-22D8-43E1-936C-DBD3E185EEA9}" type="slidenum">
              <a:rPr lang="en-US" smtClean="0"/>
              <a:t>‹#›</a:t>
            </a:fld>
            <a:endParaRPr lang="en-US"/>
          </a:p>
        </p:txBody>
      </p:sp>
    </p:spTree>
    <p:extLst>
      <p:ext uri="{BB962C8B-B14F-4D97-AF65-F5344CB8AC3E}">
        <p14:creationId xmlns:p14="http://schemas.microsoft.com/office/powerpoint/2010/main" val="403387963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78114" y="993051"/>
            <a:ext cx="9002632" cy="721038"/>
          </a:xfrm>
        </p:spPr>
        <p:txBody>
          <a:bodyPr/>
          <a:lstStyle>
            <a:lvl1pPr>
              <a:defRPr sz="3672"/>
            </a:lvl1pPr>
          </a:lstStyle>
          <a:p>
            <a:r>
              <a:rPr lang="en-US"/>
              <a:t>Click to edit Master title style</a:t>
            </a:r>
          </a:p>
        </p:txBody>
      </p:sp>
      <p:sp>
        <p:nvSpPr>
          <p:cNvPr id="3" name="Text Placeholder 2"/>
          <p:cNvSpPr>
            <a:spLocks noGrp="1"/>
          </p:cNvSpPr>
          <p:nvPr>
            <p:ph type="body" idx="1"/>
          </p:nvPr>
        </p:nvSpPr>
        <p:spPr>
          <a:xfrm>
            <a:off x="1178113" y="4623081"/>
            <a:ext cx="3111606" cy="587734"/>
          </a:xfrm>
        </p:spPr>
        <p:txBody>
          <a:bodyPr anchor="b">
            <a:noAutofit/>
          </a:bodyPr>
          <a:lstStyle>
            <a:lvl1pPr marL="0" indent="0">
              <a:buNone/>
              <a:defRPr sz="2448" b="0">
                <a:solidFill>
                  <a:schemeClr val="accent1">
                    <a:lumMod val="60000"/>
                    <a:lumOff val="40000"/>
                  </a:schemeClr>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19" name="Picture Placeholder 2"/>
          <p:cNvSpPr>
            <a:spLocks noGrp="1" noChangeAspect="1"/>
          </p:cNvSpPr>
          <p:nvPr>
            <p:ph type="pic" idx="15"/>
          </p:nvPr>
        </p:nvSpPr>
        <p:spPr>
          <a:xfrm>
            <a:off x="1361314" y="2655329"/>
            <a:ext cx="2745207" cy="162319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32"/>
            </a:lvl1pPr>
            <a:lvl2pPr marL="466298" indent="0">
              <a:buNone/>
              <a:defRPr sz="1632"/>
            </a:lvl2pPr>
            <a:lvl3pPr marL="932597" indent="0">
              <a:buNone/>
              <a:defRPr sz="1632"/>
            </a:lvl3pPr>
            <a:lvl4pPr marL="1398895" indent="0">
              <a:buNone/>
              <a:defRPr sz="1632"/>
            </a:lvl4pPr>
            <a:lvl5pPr marL="1865193" indent="0">
              <a:buNone/>
              <a:defRPr sz="1632"/>
            </a:lvl5pPr>
            <a:lvl6pPr marL="2331491" indent="0">
              <a:buNone/>
              <a:defRPr sz="1632"/>
            </a:lvl6pPr>
            <a:lvl7pPr marL="2797790" indent="0">
              <a:buNone/>
              <a:defRPr sz="1632"/>
            </a:lvl7pPr>
            <a:lvl8pPr marL="3264088" indent="0">
              <a:buNone/>
              <a:defRPr sz="1632"/>
            </a:lvl8pPr>
            <a:lvl9pPr marL="3730386" indent="0">
              <a:buNone/>
              <a:defRPr sz="1632"/>
            </a:lvl9pPr>
          </a:lstStyle>
          <a:p>
            <a:r>
              <a:rPr lang="en-US"/>
              <a:t>Click icon to add picture</a:t>
            </a:r>
          </a:p>
        </p:txBody>
      </p:sp>
      <p:sp>
        <p:nvSpPr>
          <p:cNvPr id="22" name="Text Placeholder 3"/>
          <p:cNvSpPr>
            <a:spLocks noGrp="1"/>
          </p:cNvSpPr>
          <p:nvPr>
            <p:ph type="body" sz="half" idx="18"/>
          </p:nvPr>
        </p:nvSpPr>
        <p:spPr>
          <a:xfrm>
            <a:off x="1178113" y="5210815"/>
            <a:ext cx="3111606" cy="936226"/>
          </a:xfrm>
        </p:spPr>
        <p:txBody>
          <a:bodyPr anchor="t">
            <a:normAutofit/>
          </a:bodyPr>
          <a:lstStyle>
            <a:lvl1pPr marL="0" indent="0">
              <a:buNone/>
              <a:defRPr sz="1428"/>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5" name="Text Placeholder 4"/>
          <p:cNvSpPr>
            <a:spLocks noGrp="1"/>
          </p:cNvSpPr>
          <p:nvPr>
            <p:ph type="body" sz="quarter" idx="3"/>
          </p:nvPr>
        </p:nvSpPr>
        <p:spPr>
          <a:xfrm>
            <a:off x="4660480" y="4623082"/>
            <a:ext cx="3111606" cy="587735"/>
          </a:xfrm>
        </p:spPr>
        <p:txBody>
          <a:bodyPr anchor="b">
            <a:noAutofit/>
          </a:bodyPr>
          <a:lstStyle>
            <a:lvl1pPr marL="0" indent="0">
              <a:buNone/>
              <a:defRPr sz="2448" b="0">
                <a:solidFill>
                  <a:schemeClr val="accent1">
                    <a:lumMod val="60000"/>
                    <a:lumOff val="40000"/>
                  </a:schemeClr>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1" name="Picture Placeholder 2"/>
          <p:cNvSpPr>
            <a:spLocks noGrp="1" noChangeAspect="1"/>
          </p:cNvSpPr>
          <p:nvPr>
            <p:ph type="pic" idx="21"/>
          </p:nvPr>
        </p:nvSpPr>
        <p:spPr>
          <a:xfrm>
            <a:off x="4843679" y="2655329"/>
            <a:ext cx="2745208" cy="162319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32"/>
            </a:lvl1pPr>
            <a:lvl2pPr marL="466298" indent="0">
              <a:buNone/>
              <a:defRPr sz="1632"/>
            </a:lvl2pPr>
            <a:lvl3pPr marL="932597" indent="0">
              <a:buNone/>
              <a:defRPr sz="1632"/>
            </a:lvl3pPr>
            <a:lvl4pPr marL="1398895" indent="0">
              <a:buNone/>
              <a:defRPr sz="1632"/>
            </a:lvl4pPr>
            <a:lvl5pPr marL="1865193" indent="0">
              <a:buNone/>
              <a:defRPr sz="1632"/>
            </a:lvl5pPr>
            <a:lvl6pPr marL="2331491" indent="0">
              <a:buNone/>
              <a:defRPr sz="1632"/>
            </a:lvl6pPr>
            <a:lvl7pPr marL="2797790" indent="0">
              <a:buNone/>
              <a:defRPr sz="1632"/>
            </a:lvl7pPr>
            <a:lvl8pPr marL="3264088" indent="0">
              <a:buNone/>
              <a:defRPr sz="1632"/>
            </a:lvl8pPr>
            <a:lvl9pPr marL="3730386" indent="0">
              <a:buNone/>
              <a:defRPr sz="1632"/>
            </a:lvl9pPr>
          </a:lstStyle>
          <a:p>
            <a:r>
              <a:rPr lang="en-US"/>
              <a:t>Click icon to add picture</a:t>
            </a:r>
          </a:p>
        </p:txBody>
      </p:sp>
      <p:sp>
        <p:nvSpPr>
          <p:cNvPr id="23" name="Text Placeholder 3"/>
          <p:cNvSpPr>
            <a:spLocks noGrp="1"/>
          </p:cNvSpPr>
          <p:nvPr>
            <p:ph type="body" sz="half" idx="19"/>
          </p:nvPr>
        </p:nvSpPr>
        <p:spPr>
          <a:xfrm>
            <a:off x="4661813" y="5210814"/>
            <a:ext cx="3111606" cy="936226"/>
          </a:xfrm>
        </p:spPr>
        <p:txBody>
          <a:bodyPr anchor="t">
            <a:normAutofit/>
          </a:bodyPr>
          <a:lstStyle>
            <a:lvl1pPr marL="0" indent="0">
              <a:buNone/>
              <a:defRPr sz="1428"/>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14" name="Text Placeholder 4"/>
          <p:cNvSpPr>
            <a:spLocks noGrp="1"/>
          </p:cNvSpPr>
          <p:nvPr>
            <p:ph type="body" sz="quarter" idx="13"/>
          </p:nvPr>
        </p:nvSpPr>
        <p:spPr>
          <a:xfrm>
            <a:off x="8142847" y="4623082"/>
            <a:ext cx="3112276" cy="587734"/>
          </a:xfrm>
        </p:spPr>
        <p:txBody>
          <a:bodyPr anchor="b">
            <a:noAutofit/>
          </a:bodyPr>
          <a:lstStyle>
            <a:lvl1pPr marL="0" indent="0">
              <a:buNone/>
              <a:defRPr sz="2448" b="0">
                <a:solidFill>
                  <a:schemeClr val="accent1">
                    <a:lumMod val="60000"/>
                    <a:lumOff val="40000"/>
                  </a:schemeClr>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2" name="Picture Placeholder 2"/>
          <p:cNvSpPr>
            <a:spLocks noGrp="1" noChangeAspect="1"/>
          </p:cNvSpPr>
          <p:nvPr>
            <p:ph type="pic" idx="22"/>
          </p:nvPr>
        </p:nvSpPr>
        <p:spPr>
          <a:xfrm>
            <a:off x="8326717" y="2655329"/>
            <a:ext cx="2745207" cy="162319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32"/>
            </a:lvl1pPr>
            <a:lvl2pPr marL="466298" indent="0">
              <a:buNone/>
              <a:defRPr sz="1632"/>
            </a:lvl2pPr>
            <a:lvl3pPr marL="932597" indent="0">
              <a:buNone/>
              <a:defRPr sz="1632"/>
            </a:lvl3pPr>
            <a:lvl4pPr marL="1398895" indent="0">
              <a:buNone/>
              <a:defRPr sz="1632"/>
            </a:lvl4pPr>
            <a:lvl5pPr marL="1865193" indent="0">
              <a:buNone/>
              <a:defRPr sz="1632"/>
            </a:lvl5pPr>
            <a:lvl6pPr marL="2331491" indent="0">
              <a:buNone/>
              <a:defRPr sz="1632"/>
            </a:lvl6pPr>
            <a:lvl7pPr marL="2797790" indent="0">
              <a:buNone/>
              <a:defRPr sz="1632"/>
            </a:lvl7pPr>
            <a:lvl8pPr marL="3264088" indent="0">
              <a:buNone/>
              <a:defRPr sz="1632"/>
            </a:lvl8pPr>
            <a:lvl9pPr marL="3730386" indent="0">
              <a:buNone/>
              <a:defRPr sz="1632"/>
            </a:lvl9pPr>
          </a:lstStyle>
          <a:p>
            <a:r>
              <a:rPr lang="en-US"/>
              <a:t>Click icon to add picture</a:t>
            </a:r>
          </a:p>
        </p:txBody>
      </p:sp>
      <p:sp>
        <p:nvSpPr>
          <p:cNvPr id="24" name="Text Placeholder 3"/>
          <p:cNvSpPr>
            <a:spLocks noGrp="1"/>
          </p:cNvSpPr>
          <p:nvPr>
            <p:ph type="body" sz="half" idx="20"/>
          </p:nvPr>
        </p:nvSpPr>
        <p:spPr>
          <a:xfrm>
            <a:off x="8142846" y="5210813"/>
            <a:ext cx="3112277" cy="936226"/>
          </a:xfrm>
        </p:spPr>
        <p:txBody>
          <a:bodyPr anchor="t">
            <a:normAutofit/>
          </a:bodyPr>
          <a:lstStyle>
            <a:lvl1pPr marL="0" indent="0">
              <a:buNone/>
              <a:defRPr sz="1428"/>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cxnSp>
        <p:nvCxnSpPr>
          <p:cNvPr id="43" name="Straight Connector 42"/>
          <p:cNvCxnSpPr/>
          <p:nvPr/>
        </p:nvCxnSpPr>
        <p:spPr>
          <a:xfrm>
            <a:off x="4494177" y="2620788"/>
            <a:ext cx="0" cy="3562026"/>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954164" y="2620788"/>
            <a:ext cx="0" cy="3562026"/>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3C40859F-6BC2-4061-AC59-4807321B6A04}" type="datetimeFigureOut">
              <a:rPr lang="en-US" smtClean="0"/>
              <a:t>11/22/2019</a:t>
            </a:fld>
            <a:endParaRPr lang="en-US"/>
          </a:p>
        </p:txBody>
      </p:sp>
      <p:sp>
        <p:nvSpPr>
          <p:cNvPr id="8" name="Footer Placeholder 7"/>
          <p:cNvSpPr>
            <a:spLocks noGrp="1"/>
          </p:cNvSpPr>
          <p:nvPr>
            <p:ph type="ftr" sz="quarter" idx="11"/>
          </p:nvPr>
        </p:nvSpPr>
        <p:spPr>
          <a:xfrm>
            <a:off x="572363" y="6519083"/>
            <a:ext cx="3717357" cy="310869"/>
          </a:xfrm>
        </p:spPr>
        <p:txBody>
          <a:bodyPr/>
          <a:lstStyle/>
          <a:p>
            <a:endParaRPr lang="en-US"/>
          </a:p>
        </p:txBody>
      </p:sp>
      <p:sp>
        <p:nvSpPr>
          <p:cNvPr id="9" name="Slide Number Placeholder 8"/>
          <p:cNvSpPr>
            <a:spLocks noGrp="1"/>
          </p:cNvSpPr>
          <p:nvPr>
            <p:ph type="sldNum" sz="quarter" idx="12"/>
          </p:nvPr>
        </p:nvSpPr>
        <p:spPr/>
        <p:txBody>
          <a:bodyPr/>
          <a:lstStyle/>
          <a:p>
            <a:fld id="{49FC6944-22D8-43E1-936C-DBD3E185EEA9}" type="slidenum">
              <a:rPr lang="en-US" smtClean="0"/>
              <a:t>‹#›</a:t>
            </a:fld>
            <a:endParaRPr lang="en-US"/>
          </a:p>
        </p:txBody>
      </p:sp>
    </p:spTree>
    <p:extLst>
      <p:ext uri="{BB962C8B-B14F-4D97-AF65-F5344CB8AC3E}">
        <p14:creationId xmlns:p14="http://schemas.microsoft.com/office/powerpoint/2010/main" val="267052331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78114" y="993051"/>
            <a:ext cx="9002632" cy="721038"/>
          </a:xfrm>
        </p:spPr>
        <p:txBody>
          <a:bodyPr/>
          <a:lstStyle/>
          <a:p>
            <a:r>
              <a:rPr lang="en-US"/>
              <a:t>Click to edit Master title style</a:t>
            </a:r>
          </a:p>
        </p:txBody>
      </p:sp>
      <p:sp>
        <p:nvSpPr>
          <p:cNvPr id="3" name="Vertical Text Placeholder 2"/>
          <p:cNvSpPr>
            <a:spLocks noGrp="1"/>
          </p:cNvSpPr>
          <p:nvPr>
            <p:ph type="body" orient="vert" idx="1"/>
          </p:nvPr>
        </p:nvSpPr>
        <p:spPr>
          <a:xfrm>
            <a:off x="1178114" y="2655329"/>
            <a:ext cx="9002632" cy="348431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0909905" y="6519083"/>
            <a:ext cx="1010463" cy="310867"/>
          </a:xfrm>
        </p:spPr>
        <p:txBody>
          <a:bodyPr/>
          <a:lstStyle/>
          <a:p>
            <a:fld id="{3C40859F-6BC2-4061-AC59-4807321B6A04}" type="datetimeFigureOut">
              <a:rPr lang="en-US" smtClean="0"/>
              <a:t>11/22/2019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FC6944-22D8-43E1-936C-DBD3E185EEA9}" type="slidenum">
              <a:rPr lang="en-US" smtClean="0"/>
              <a:t>‹#›</a:t>
            </a:fld>
            <a:endParaRPr lang="en-US"/>
          </a:p>
        </p:txBody>
      </p:sp>
    </p:spTree>
    <p:extLst>
      <p:ext uri="{BB962C8B-B14F-4D97-AF65-F5344CB8AC3E}">
        <p14:creationId xmlns:p14="http://schemas.microsoft.com/office/powerpoint/2010/main" val="4172845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436475" cy="6994525"/>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757387" y="1303918"/>
            <a:ext cx="1438238" cy="4843122"/>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1178114" y="1303918"/>
            <a:ext cx="6381471" cy="48431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0866722" y="6519083"/>
            <a:ext cx="1012029" cy="310867"/>
          </a:xfrm>
        </p:spPr>
        <p:txBody>
          <a:bodyPr/>
          <a:lstStyle/>
          <a:p>
            <a:fld id="{3C40859F-6BC2-4061-AC59-4807321B6A04}" type="datetimeFigureOut">
              <a:rPr lang="en-US" smtClean="0"/>
              <a:t>11/22/2019</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647112" y="0"/>
            <a:ext cx="699552" cy="116575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9FC6944-22D8-43E1-936C-DBD3E185EEA9}" type="slidenum">
              <a:rPr lang="en-US" smtClean="0"/>
              <a:t>‹#›</a:t>
            </a:fld>
            <a:endParaRPr lang="en-US"/>
          </a:p>
        </p:txBody>
      </p:sp>
    </p:spTree>
    <p:extLst>
      <p:ext uri="{BB962C8B-B14F-4D97-AF65-F5344CB8AC3E}">
        <p14:creationId xmlns:p14="http://schemas.microsoft.com/office/powerpoint/2010/main" val="381274669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1F4A7-66CA-4ED1-A490-7269DC11DE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A83DAC-FAF7-4B44-B690-504A5EC7B44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F8BA93-CE59-4657-9911-F09FDBAC531F}"/>
              </a:ext>
            </a:extLst>
          </p:cNvPr>
          <p:cNvSpPr>
            <a:spLocks noGrp="1"/>
          </p:cNvSpPr>
          <p:nvPr>
            <p:ph type="dt" sz="half" idx="10"/>
          </p:nvPr>
        </p:nvSpPr>
        <p:spPr/>
        <p:txBody>
          <a:bodyPr/>
          <a:lstStyle/>
          <a:p>
            <a:fld id="{312DADA3-9F3A-44E7-933C-9A280CCEC879}" type="datetimeFigureOut">
              <a:rPr lang="en-US" smtClean="0"/>
              <a:t>11/22/2019</a:t>
            </a:fld>
            <a:endParaRPr lang="en-US"/>
          </a:p>
        </p:txBody>
      </p:sp>
      <p:sp>
        <p:nvSpPr>
          <p:cNvPr id="5" name="Footer Placeholder 4">
            <a:extLst>
              <a:ext uri="{FF2B5EF4-FFF2-40B4-BE49-F238E27FC236}">
                <a16:creationId xmlns:a16="http://schemas.microsoft.com/office/drawing/2014/main" id="{937C03B4-669F-48A9-ACBF-E8916C56BA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8C44E3-ADC5-48F3-B5AE-D1E4E10F462F}"/>
              </a:ext>
            </a:extLst>
          </p:cNvPr>
          <p:cNvSpPr>
            <a:spLocks noGrp="1"/>
          </p:cNvSpPr>
          <p:nvPr>
            <p:ph type="sldNum" sz="quarter" idx="12"/>
          </p:nvPr>
        </p:nvSpPr>
        <p:spPr/>
        <p:txBody>
          <a:bodyPr/>
          <a:lstStyle/>
          <a:p>
            <a:fld id="{D121C701-3C65-443D-AAF3-E4B367325F8D}" type="slidenum">
              <a:rPr lang="en-US" smtClean="0"/>
              <a:t>‹#›</a:t>
            </a:fld>
            <a:endParaRPr lang="en-US"/>
          </a:p>
        </p:txBody>
      </p:sp>
    </p:spTree>
    <p:extLst>
      <p:ext uri="{BB962C8B-B14F-4D97-AF65-F5344CB8AC3E}">
        <p14:creationId xmlns:p14="http://schemas.microsoft.com/office/powerpoint/2010/main" val="189973377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8365339"/>
      </p:ext>
    </p:extLst>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pecial slide">
    <p:bg>
      <p:bgPr>
        <a:solidFill>
          <a:srgbClr val="1E273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a:t>Special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39608900"/>
      </p:ext>
    </p:extLst>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rgbClr val="0072C6"/>
        </a:solidFill>
        <a:effectLst/>
      </p:bgPr>
    </p:bg>
    <p:spTree>
      <p:nvGrpSpPr>
        <p:cNvPr id="1" name=""/>
        <p:cNvGrpSpPr/>
        <p:nvPr/>
      </p:nvGrpSpPr>
      <p:grpSpPr>
        <a:xfrm>
          <a:off x="0" y="0"/>
          <a:ext cx="0" cy="0"/>
          <a:chOff x="0" y="0"/>
          <a:chExt cx="0" cy="0"/>
        </a:xfrm>
      </p:grpSpPr>
      <p:sp>
        <p:nvSpPr>
          <p:cNvPr id="7" name="Text Placeholder 6"/>
          <p:cNvSpPr txBox="1">
            <a:spLocks/>
          </p:cNvSpPr>
          <p:nvPr userDrawn="1"/>
        </p:nvSpPr>
        <p:spPr>
          <a:xfrm>
            <a:off x="1" y="6363075"/>
            <a:ext cx="12436476" cy="631450"/>
          </a:xfrm>
          <a:prstGeom prst="rect">
            <a:avLst/>
          </a:prstGeom>
          <a:solidFill>
            <a:srgbClr val="1E2732"/>
          </a:solidFill>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a:t>Presentation title</a:t>
            </a:r>
          </a:p>
        </p:txBody>
      </p:sp>
      <p:pic>
        <p:nvPicPr>
          <p:cNvPr id="4" name="Picture 3"/>
          <p:cNvPicPr>
            <a:picLocks noChangeAspect="1"/>
          </p:cNvPicPr>
          <p:nvPr userDrawn="1"/>
        </p:nvPicPr>
        <p:blipFill>
          <a:blip r:embed="rId2"/>
          <a:stretch>
            <a:fillRect/>
          </a:stretch>
        </p:blipFill>
        <p:spPr>
          <a:xfrm>
            <a:off x="6347071" y="6474724"/>
            <a:ext cx="6076312" cy="426407"/>
          </a:xfrm>
          <a:prstGeom prst="rect">
            <a:avLst/>
          </a:prstGeom>
        </p:spPr>
      </p:pic>
    </p:spTree>
    <p:extLst>
      <p:ext uri="{BB962C8B-B14F-4D97-AF65-F5344CB8AC3E}">
        <p14:creationId xmlns:p14="http://schemas.microsoft.com/office/powerpoint/2010/main" val="1116396619"/>
      </p:ext>
    </p:extLst>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1E273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91039685"/>
      </p:ext>
    </p:extLst>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70274249"/>
      </p:ext>
    </p:extLst>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44235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76522798"/>
      </p:ext>
    </p:extLst>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B4009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71561094"/>
      </p:ext>
    </p:extLst>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5636769"/>
      </p:ext>
    </p:extLst>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5563178"/>
      </p:ext>
    </p:extLst>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DB58F72-5CC1-484F-A12C-7D0394FBDB8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0719399"/>
      </p:ext>
    </p:extLst>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8319926"/>
      </p:ext>
    </p:extLst>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7275622"/>
      </p:ext>
    </p:extLst>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1211108"/>
      </p:ext>
    </p:extLst>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561612"/>
      </p:ext>
    </p:extLst>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7792376"/>
      </p:ext>
    </p:extLst>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6461847"/>
      </p:ext>
    </p:extLst>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849869"/>
      </p:ext>
    </p:extLst>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0072C6"/>
          </a:solidFill>
        </p:spPr>
        <p:txBody>
          <a:bodyPr wrap="square" lIns="155457" tIns="77729" rIns="155457" bIns="77729" anchor="b" anchorCtr="0">
            <a:noAutofit/>
          </a:bodyPr>
          <a:lstStyle>
            <a:lvl1pPr algn="r">
              <a:buFont typeface="Arial" pitchFamily="34" charset="0"/>
              <a:buNone/>
              <a:defRPr sz="3700" spc="-51" baseline="0">
                <a:solidFill>
                  <a:schemeClr val="tx1"/>
                </a:soli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52655785"/>
      </p:ext>
    </p:extLst>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5F1CE-F5E4-4459-9AC8-65F5B107FA8F}"/>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744EF050-3C70-49F4-AF98-A06C64363F9F}"/>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F5134E6F-CF1D-4E47-B08C-CE5A59AA03DA}"/>
              </a:ext>
            </a:extLst>
          </p:cNvPr>
          <p:cNvSpPr>
            <a:spLocks noGrp="1"/>
          </p:cNvSpPr>
          <p:nvPr>
            <p:ph type="dt" sz="half" idx="10"/>
          </p:nvPr>
        </p:nvSpPr>
        <p:spPr/>
        <p:txBody>
          <a:bodyPr/>
          <a:lstStyle/>
          <a:p>
            <a:fld id="{261BF13C-A3F9-434A-84C0-0052FC5F4A3B}" type="datetimeFigureOut">
              <a:rPr lang="en-US" smtClean="0"/>
              <a:t>11/22/2019</a:t>
            </a:fld>
            <a:endParaRPr lang="en-US"/>
          </a:p>
        </p:txBody>
      </p:sp>
      <p:sp>
        <p:nvSpPr>
          <p:cNvPr id="5" name="Footer Placeholder 4">
            <a:extLst>
              <a:ext uri="{FF2B5EF4-FFF2-40B4-BE49-F238E27FC236}">
                <a16:creationId xmlns:a16="http://schemas.microsoft.com/office/drawing/2014/main" id="{7FB98A07-8843-45C4-976B-FF89D6CC7D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A0EB6E-052C-45D1-8F15-E498453ED9D1}"/>
              </a:ext>
            </a:extLst>
          </p:cNvPr>
          <p:cNvSpPr>
            <a:spLocks noGrp="1"/>
          </p:cNvSpPr>
          <p:nvPr>
            <p:ph type="sldNum" sz="quarter" idx="12"/>
          </p:nvPr>
        </p:nvSpPr>
        <p:spPr/>
        <p:txBody>
          <a:bodyPr/>
          <a:lstStyle/>
          <a:p>
            <a:fld id="{4139C041-E91C-4CEC-98BA-0681BBEAB90E}" type="slidenum">
              <a:rPr lang="en-US" smtClean="0"/>
              <a:t>‹#›</a:t>
            </a:fld>
            <a:endParaRPr lang="en-US"/>
          </a:p>
        </p:txBody>
      </p:sp>
    </p:spTree>
    <p:extLst>
      <p:ext uri="{BB962C8B-B14F-4D97-AF65-F5344CB8AC3E}">
        <p14:creationId xmlns:p14="http://schemas.microsoft.com/office/powerpoint/2010/main" val="44402351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65B2E-DC65-4F7D-B9E3-8738D24894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66101C-B21A-448F-9058-7F6CF5FAAF1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89A5C8-262A-44BC-A6B1-37282EBACCF1}"/>
              </a:ext>
            </a:extLst>
          </p:cNvPr>
          <p:cNvSpPr>
            <a:spLocks noGrp="1"/>
          </p:cNvSpPr>
          <p:nvPr>
            <p:ph type="dt" sz="half" idx="10"/>
          </p:nvPr>
        </p:nvSpPr>
        <p:spPr/>
        <p:txBody>
          <a:bodyPr/>
          <a:lstStyle/>
          <a:p>
            <a:fld id="{261BF13C-A3F9-434A-84C0-0052FC5F4A3B}" type="datetimeFigureOut">
              <a:rPr lang="en-US" smtClean="0"/>
              <a:t>11/22/2019</a:t>
            </a:fld>
            <a:endParaRPr lang="en-US"/>
          </a:p>
        </p:txBody>
      </p:sp>
      <p:sp>
        <p:nvSpPr>
          <p:cNvPr id="5" name="Footer Placeholder 4">
            <a:extLst>
              <a:ext uri="{FF2B5EF4-FFF2-40B4-BE49-F238E27FC236}">
                <a16:creationId xmlns:a16="http://schemas.microsoft.com/office/drawing/2014/main" id="{38D07D06-C81E-4BF7-AB67-C334AB05E3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DEDC90-2CCE-4870-8694-E6748829FD30}"/>
              </a:ext>
            </a:extLst>
          </p:cNvPr>
          <p:cNvSpPr>
            <a:spLocks noGrp="1"/>
          </p:cNvSpPr>
          <p:nvPr>
            <p:ph type="sldNum" sz="quarter" idx="12"/>
          </p:nvPr>
        </p:nvSpPr>
        <p:spPr/>
        <p:txBody>
          <a:bodyPr/>
          <a:lstStyle/>
          <a:p>
            <a:fld id="{4139C041-E91C-4CEC-98BA-0681BBEAB90E}" type="slidenum">
              <a:rPr lang="en-US" smtClean="0"/>
              <a:t>‹#›</a:t>
            </a:fld>
            <a:endParaRPr lang="en-US"/>
          </a:p>
        </p:txBody>
      </p:sp>
    </p:spTree>
    <p:extLst>
      <p:ext uri="{BB962C8B-B14F-4D97-AF65-F5344CB8AC3E}">
        <p14:creationId xmlns:p14="http://schemas.microsoft.com/office/powerpoint/2010/main" val="417463105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95717-5B24-49C0-BE64-C9A98DC22DF7}"/>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3FB3FE12-8392-44F5-BDC0-613140390EF5}"/>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FB50498-29C8-4F7F-A684-5CE3A4D47038}"/>
              </a:ext>
            </a:extLst>
          </p:cNvPr>
          <p:cNvSpPr>
            <a:spLocks noGrp="1"/>
          </p:cNvSpPr>
          <p:nvPr>
            <p:ph type="dt" sz="half" idx="10"/>
          </p:nvPr>
        </p:nvSpPr>
        <p:spPr/>
        <p:txBody>
          <a:bodyPr/>
          <a:lstStyle/>
          <a:p>
            <a:fld id="{261BF13C-A3F9-434A-84C0-0052FC5F4A3B}" type="datetimeFigureOut">
              <a:rPr lang="en-US" smtClean="0"/>
              <a:t>11/22/2019</a:t>
            </a:fld>
            <a:endParaRPr lang="en-US"/>
          </a:p>
        </p:txBody>
      </p:sp>
      <p:sp>
        <p:nvSpPr>
          <p:cNvPr id="5" name="Footer Placeholder 4">
            <a:extLst>
              <a:ext uri="{FF2B5EF4-FFF2-40B4-BE49-F238E27FC236}">
                <a16:creationId xmlns:a16="http://schemas.microsoft.com/office/drawing/2014/main" id="{CAE62A64-4D88-4B6B-88F8-BAF642B79C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9588DE-B3DB-4144-8D02-95869DC2257E}"/>
              </a:ext>
            </a:extLst>
          </p:cNvPr>
          <p:cNvSpPr>
            <a:spLocks noGrp="1"/>
          </p:cNvSpPr>
          <p:nvPr>
            <p:ph type="sldNum" sz="quarter" idx="12"/>
          </p:nvPr>
        </p:nvSpPr>
        <p:spPr/>
        <p:txBody>
          <a:bodyPr/>
          <a:lstStyle/>
          <a:p>
            <a:fld id="{4139C041-E91C-4CEC-98BA-0681BBEAB90E}" type="slidenum">
              <a:rPr lang="en-US" smtClean="0"/>
              <a:t>‹#›</a:t>
            </a:fld>
            <a:endParaRPr lang="en-US"/>
          </a:p>
        </p:txBody>
      </p:sp>
    </p:spTree>
    <p:extLst>
      <p:ext uri="{BB962C8B-B14F-4D97-AF65-F5344CB8AC3E}">
        <p14:creationId xmlns:p14="http://schemas.microsoft.com/office/powerpoint/2010/main" val="43781924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664E6-CBF9-4F3D-85F4-4232BC0170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EDE8F3-24F4-4A39-A0BF-BCFBC69663BA}"/>
              </a:ext>
            </a:extLst>
          </p:cNvPr>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991FA4C-C2D9-448B-B8F1-8A70C3CBB6F5}"/>
              </a:ext>
            </a:extLst>
          </p:cNvPr>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42B4207-7D8E-4BA1-8963-485B05DB3ED6}"/>
              </a:ext>
            </a:extLst>
          </p:cNvPr>
          <p:cNvSpPr>
            <a:spLocks noGrp="1"/>
          </p:cNvSpPr>
          <p:nvPr>
            <p:ph type="dt" sz="half" idx="10"/>
          </p:nvPr>
        </p:nvSpPr>
        <p:spPr/>
        <p:txBody>
          <a:bodyPr/>
          <a:lstStyle/>
          <a:p>
            <a:fld id="{261BF13C-A3F9-434A-84C0-0052FC5F4A3B}" type="datetimeFigureOut">
              <a:rPr lang="en-US" smtClean="0"/>
              <a:t>11/22/2019</a:t>
            </a:fld>
            <a:endParaRPr lang="en-US"/>
          </a:p>
        </p:txBody>
      </p:sp>
      <p:sp>
        <p:nvSpPr>
          <p:cNvPr id="6" name="Footer Placeholder 5">
            <a:extLst>
              <a:ext uri="{FF2B5EF4-FFF2-40B4-BE49-F238E27FC236}">
                <a16:creationId xmlns:a16="http://schemas.microsoft.com/office/drawing/2014/main" id="{B759EAE4-6753-42B9-BDC9-2368D86982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5DFE73-064C-4D4A-8D0E-47712B63B784}"/>
              </a:ext>
            </a:extLst>
          </p:cNvPr>
          <p:cNvSpPr>
            <a:spLocks noGrp="1"/>
          </p:cNvSpPr>
          <p:nvPr>
            <p:ph type="sldNum" sz="quarter" idx="12"/>
          </p:nvPr>
        </p:nvSpPr>
        <p:spPr/>
        <p:txBody>
          <a:bodyPr/>
          <a:lstStyle/>
          <a:p>
            <a:fld id="{4139C041-E91C-4CEC-98BA-0681BBEAB90E}" type="slidenum">
              <a:rPr lang="en-US" smtClean="0"/>
              <a:t>‹#›</a:t>
            </a:fld>
            <a:endParaRPr lang="en-US"/>
          </a:p>
        </p:txBody>
      </p:sp>
    </p:spTree>
    <p:extLst>
      <p:ext uri="{BB962C8B-B14F-4D97-AF65-F5344CB8AC3E}">
        <p14:creationId xmlns:p14="http://schemas.microsoft.com/office/powerpoint/2010/main" val="98938459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14A6B-C2C7-401E-90DD-ECF8295D24D7}"/>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A92063-D05A-4BBC-B93B-C9D975EEBB0A}"/>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a:extLst>
              <a:ext uri="{FF2B5EF4-FFF2-40B4-BE49-F238E27FC236}">
                <a16:creationId xmlns:a16="http://schemas.microsoft.com/office/drawing/2014/main" id="{B4E67BBC-E16C-4A4B-B3A2-407F71777C2C}"/>
              </a:ext>
            </a:extLst>
          </p:cNvPr>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DC5C89-8EFB-4845-B8C4-DA34B1E6412F}"/>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a:extLst>
              <a:ext uri="{FF2B5EF4-FFF2-40B4-BE49-F238E27FC236}">
                <a16:creationId xmlns:a16="http://schemas.microsoft.com/office/drawing/2014/main" id="{807105B5-35AB-4682-823B-7F62A5A7CBF5}"/>
              </a:ext>
            </a:extLst>
          </p:cNvPr>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DA004D4-0E0B-4325-883F-2C7C2790EB54}"/>
              </a:ext>
            </a:extLst>
          </p:cNvPr>
          <p:cNvSpPr>
            <a:spLocks noGrp="1"/>
          </p:cNvSpPr>
          <p:nvPr>
            <p:ph type="dt" sz="half" idx="10"/>
          </p:nvPr>
        </p:nvSpPr>
        <p:spPr/>
        <p:txBody>
          <a:bodyPr/>
          <a:lstStyle/>
          <a:p>
            <a:fld id="{261BF13C-A3F9-434A-84C0-0052FC5F4A3B}" type="datetimeFigureOut">
              <a:rPr lang="en-US" smtClean="0"/>
              <a:t>11/22/2019</a:t>
            </a:fld>
            <a:endParaRPr lang="en-US"/>
          </a:p>
        </p:txBody>
      </p:sp>
      <p:sp>
        <p:nvSpPr>
          <p:cNvPr id="8" name="Footer Placeholder 7">
            <a:extLst>
              <a:ext uri="{FF2B5EF4-FFF2-40B4-BE49-F238E27FC236}">
                <a16:creationId xmlns:a16="http://schemas.microsoft.com/office/drawing/2014/main" id="{A73403B3-94D3-40C2-9B3A-6D8FF51E499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FF45014-B93C-43B5-A359-C2B64890428D}"/>
              </a:ext>
            </a:extLst>
          </p:cNvPr>
          <p:cNvSpPr>
            <a:spLocks noGrp="1"/>
          </p:cNvSpPr>
          <p:nvPr>
            <p:ph type="sldNum" sz="quarter" idx="12"/>
          </p:nvPr>
        </p:nvSpPr>
        <p:spPr/>
        <p:txBody>
          <a:bodyPr/>
          <a:lstStyle/>
          <a:p>
            <a:fld id="{4139C041-E91C-4CEC-98BA-0681BBEAB90E}" type="slidenum">
              <a:rPr lang="en-US" smtClean="0"/>
              <a:t>‹#›</a:t>
            </a:fld>
            <a:endParaRPr lang="en-US"/>
          </a:p>
        </p:txBody>
      </p:sp>
    </p:spTree>
    <p:extLst>
      <p:ext uri="{BB962C8B-B14F-4D97-AF65-F5344CB8AC3E}">
        <p14:creationId xmlns:p14="http://schemas.microsoft.com/office/powerpoint/2010/main" val="339135956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265E1-B12A-4FAD-A15E-4865F612418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89431B-ACE3-482B-B3CF-8E6422BB3D89}"/>
              </a:ext>
            </a:extLst>
          </p:cNvPr>
          <p:cNvSpPr>
            <a:spLocks noGrp="1"/>
          </p:cNvSpPr>
          <p:nvPr>
            <p:ph type="dt" sz="half" idx="10"/>
          </p:nvPr>
        </p:nvSpPr>
        <p:spPr/>
        <p:txBody>
          <a:bodyPr/>
          <a:lstStyle/>
          <a:p>
            <a:fld id="{261BF13C-A3F9-434A-84C0-0052FC5F4A3B}" type="datetimeFigureOut">
              <a:rPr lang="en-US" smtClean="0"/>
              <a:t>11/22/2019</a:t>
            </a:fld>
            <a:endParaRPr lang="en-US"/>
          </a:p>
        </p:txBody>
      </p:sp>
      <p:sp>
        <p:nvSpPr>
          <p:cNvPr id="4" name="Footer Placeholder 3">
            <a:extLst>
              <a:ext uri="{FF2B5EF4-FFF2-40B4-BE49-F238E27FC236}">
                <a16:creationId xmlns:a16="http://schemas.microsoft.com/office/drawing/2014/main" id="{A4CA3280-D5D1-4706-B4A2-567C740683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CC44FB-EDE3-47BE-93F2-627AEF867EF3}"/>
              </a:ext>
            </a:extLst>
          </p:cNvPr>
          <p:cNvSpPr>
            <a:spLocks noGrp="1"/>
          </p:cNvSpPr>
          <p:nvPr>
            <p:ph type="sldNum" sz="quarter" idx="12"/>
          </p:nvPr>
        </p:nvSpPr>
        <p:spPr/>
        <p:txBody>
          <a:bodyPr/>
          <a:lstStyle/>
          <a:p>
            <a:fld id="{4139C041-E91C-4CEC-98BA-0681BBEAB90E}" type="slidenum">
              <a:rPr lang="en-US" smtClean="0"/>
              <a:t>‹#›</a:t>
            </a:fld>
            <a:endParaRPr lang="en-US"/>
          </a:p>
        </p:txBody>
      </p:sp>
    </p:spTree>
    <p:extLst>
      <p:ext uri="{BB962C8B-B14F-4D97-AF65-F5344CB8AC3E}">
        <p14:creationId xmlns:p14="http://schemas.microsoft.com/office/powerpoint/2010/main" val="429182519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C69B7B-B19E-4C92-83BA-2EC67026AB74}"/>
              </a:ext>
            </a:extLst>
          </p:cNvPr>
          <p:cNvSpPr>
            <a:spLocks noGrp="1"/>
          </p:cNvSpPr>
          <p:nvPr>
            <p:ph type="dt" sz="half" idx="10"/>
          </p:nvPr>
        </p:nvSpPr>
        <p:spPr/>
        <p:txBody>
          <a:bodyPr/>
          <a:lstStyle/>
          <a:p>
            <a:fld id="{261BF13C-A3F9-434A-84C0-0052FC5F4A3B}" type="datetimeFigureOut">
              <a:rPr lang="en-US" smtClean="0"/>
              <a:t>11/22/2019</a:t>
            </a:fld>
            <a:endParaRPr lang="en-US"/>
          </a:p>
        </p:txBody>
      </p:sp>
      <p:sp>
        <p:nvSpPr>
          <p:cNvPr id="3" name="Footer Placeholder 2">
            <a:extLst>
              <a:ext uri="{FF2B5EF4-FFF2-40B4-BE49-F238E27FC236}">
                <a16:creationId xmlns:a16="http://schemas.microsoft.com/office/drawing/2014/main" id="{8C95A040-3F16-4B7B-B8B8-53BBCF9E81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26EDC78-320D-42B4-8929-6B6F82DCA4C8}"/>
              </a:ext>
            </a:extLst>
          </p:cNvPr>
          <p:cNvSpPr>
            <a:spLocks noGrp="1"/>
          </p:cNvSpPr>
          <p:nvPr>
            <p:ph type="sldNum" sz="quarter" idx="12"/>
          </p:nvPr>
        </p:nvSpPr>
        <p:spPr/>
        <p:txBody>
          <a:bodyPr/>
          <a:lstStyle/>
          <a:p>
            <a:fld id="{4139C041-E91C-4CEC-98BA-0681BBEAB90E}" type="slidenum">
              <a:rPr lang="en-US" smtClean="0"/>
              <a:t>‹#›</a:t>
            </a:fld>
            <a:endParaRPr lang="en-US"/>
          </a:p>
        </p:txBody>
      </p:sp>
    </p:spTree>
    <p:extLst>
      <p:ext uri="{BB962C8B-B14F-4D97-AF65-F5344CB8AC3E}">
        <p14:creationId xmlns:p14="http://schemas.microsoft.com/office/powerpoint/2010/main" val="254340613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258BC-DBCC-4363-B344-D68A2B93255F}"/>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EEE50200-3CC7-4FD4-BAB8-B8DE3BE042CF}"/>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56C0E0C-DDF1-4728-BB1F-78C2DA085B21}"/>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0DACC76E-63A3-46B5-A12F-BE56447930BD}"/>
              </a:ext>
            </a:extLst>
          </p:cNvPr>
          <p:cNvSpPr>
            <a:spLocks noGrp="1"/>
          </p:cNvSpPr>
          <p:nvPr>
            <p:ph type="dt" sz="half" idx="10"/>
          </p:nvPr>
        </p:nvSpPr>
        <p:spPr/>
        <p:txBody>
          <a:bodyPr/>
          <a:lstStyle/>
          <a:p>
            <a:fld id="{261BF13C-A3F9-434A-84C0-0052FC5F4A3B}" type="datetimeFigureOut">
              <a:rPr lang="en-US" smtClean="0"/>
              <a:t>11/22/2019</a:t>
            </a:fld>
            <a:endParaRPr lang="en-US"/>
          </a:p>
        </p:txBody>
      </p:sp>
      <p:sp>
        <p:nvSpPr>
          <p:cNvPr id="6" name="Footer Placeholder 5">
            <a:extLst>
              <a:ext uri="{FF2B5EF4-FFF2-40B4-BE49-F238E27FC236}">
                <a16:creationId xmlns:a16="http://schemas.microsoft.com/office/drawing/2014/main" id="{6A25F4D1-1DF6-4536-B992-EA2FF6F555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A0C9D7-1D4C-4F5A-A318-DF37D2239B4D}"/>
              </a:ext>
            </a:extLst>
          </p:cNvPr>
          <p:cNvSpPr>
            <a:spLocks noGrp="1"/>
          </p:cNvSpPr>
          <p:nvPr>
            <p:ph type="sldNum" sz="quarter" idx="12"/>
          </p:nvPr>
        </p:nvSpPr>
        <p:spPr/>
        <p:txBody>
          <a:bodyPr/>
          <a:lstStyle/>
          <a:p>
            <a:fld id="{4139C041-E91C-4CEC-98BA-0681BBEAB90E}" type="slidenum">
              <a:rPr lang="en-US" smtClean="0"/>
              <a:t>‹#›</a:t>
            </a:fld>
            <a:endParaRPr lang="en-US"/>
          </a:p>
        </p:txBody>
      </p:sp>
    </p:spTree>
    <p:extLst>
      <p:ext uri="{BB962C8B-B14F-4D97-AF65-F5344CB8AC3E}">
        <p14:creationId xmlns:p14="http://schemas.microsoft.com/office/powerpoint/2010/main" val="61451284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09BE8-97EE-4DFA-BD26-97337A668047}"/>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E7521A90-BA0A-4BAE-992B-1E941458F43B}"/>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DA1A66ED-D38A-436D-9EDF-472029636986}"/>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58B56509-E4BE-4EC6-9A7C-0959F1BA05FC}"/>
              </a:ext>
            </a:extLst>
          </p:cNvPr>
          <p:cNvSpPr>
            <a:spLocks noGrp="1"/>
          </p:cNvSpPr>
          <p:nvPr>
            <p:ph type="dt" sz="half" idx="10"/>
          </p:nvPr>
        </p:nvSpPr>
        <p:spPr/>
        <p:txBody>
          <a:bodyPr/>
          <a:lstStyle/>
          <a:p>
            <a:fld id="{261BF13C-A3F9-434A-84C0-0052FC5F4A3B}" type="datetimeFigureOut">
              <a:rPr lang="en-US" smtClean="0"/>
              <a:t>11/22/2019</a:t>
            </a:fld>
            <a:endParaRPr lang="en-US"/>
          </a:p>
        </p:txBody>
      </p:sp>
      <p:sp>
        <p:nvSpPr>
          <p:cNvPr id="6" name="Footer Placeholder 5">
            <a:extLst>
              <a:ext uri="{FF2B5EF4-FFF2-40B4-BE49-F238E27FC236}">
                <a16:creationId xmlns:a16="http://schemas.microsoft.com/office/drawing/2014/main" id="{9C7149E6-95E3-4C07-861D-55F0111608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9A392C-781E-4A31-B277-3839F4690BA9}"/>
              </a:ext>
            </a:extLst>
          </p:cNvPr>
          <p:cNvSpPr>
            <a:spLocks noGrp="1"/>
          </p:cNvSpPr>
          <p:nvPr>
            <p:ph type="sldNum" sz="quarter" idx="12"/>
          </p:nvPr>
        </p:nvSpPr>
        <p:spPr/>
        <p:txBody>
          <a:bodyPr/>
          <a:lstStyle/>
          <a:p>
            <a:fld id="{4139C041-E91C-4CEC-98BA-0681BBEAB90E}" type="slidenum">
              <a:rPr lang="en-US" smtClean="0"/>
              <a:t>‹#›</a:t>
            </a:fld>
            <a:endParaRPr lang="en-US"/>
          </a:p>
        </p:txBody>
      </p:sp>
    </p:spTree>
    <p:extLst>
      <p:ext uri="{BB962C8B-B14F-4D97-AF65-F5344CB8AC3E}">
        <p14:creationId xmlns:p14="http://schemas.microsoft.com/office/powerpoint/2010/main" val="223019729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CEAD5-DCB4-4548-8D36-A7823691555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9118114-7D5C-401B-BB07-B56159B6F29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E12538-5939-4244-824C-070C4A87DD1E}"/>
              </a:ext>
            </a:extLst>
          </p:cNvPr>
          <p:cNvSpPr>
            <a:spLocks noGrp="1"/>
          </p:cNvSpPr>
          <p:nvPr>
            <p:ph type="dt" sz="half" idx="10"/>
          </p:nvPr>
        </p:nvSpPr>
        <p:spPr/>
        <p:txBody>
          <a:bodyPr/>
          <a:lstStyle/>
          <a:p>
            <a:fld id="{261BF13C-A3F9-434A-84C0-0052FC5F4A3B}" type="datetimeFigureOut">
              <a:rPr lang="en-US" smtClean="0"/>
              <a:t>11/22/2019</a:t>
            </a:fld>
            <a:endParaRPr lang="en-US"/>
          </a:p>
        </p:txBody>
      </p:sp>
      <p:sp>
        <p:nvSpPr>
          <p:cNvPr id="5" name="Footer Placeholder 4">
            <a:extLst>
              <a:ext uri="{FF2B5EF4-FFF2-40B4-BE49-F238E27FC236}">
                <a16:creationId xmlns:a16="http://schemas.microsoft.com/office/drawing/2014/main" id="{761253F8-8A27-4F15-A50F-99E249453C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1FA070-F705-4024-8CA7-4B7C3C78FF1A}"/>
              </a:ext>
            </a:extLst>
          </p:cNvPr>
          <p:cNvSpPr>
            <a:spLocks noGrp="1"/>
          </p:cNvSpPr>
          <p:nvPr>
            <p:ph type="sldNum" sz="quarter" idx="12"/>
          </p:nvPr>
        </p:nvSpPr>
        <p:spPr/>
        <p:txBody>
          <a:bodyPr/>
          <a:lstStyle/>
          <a:p>
            <a:fld id="{4139C041-E91C-4CEC-98BA-0681BBEAB90E}" type="slidenum">
              <a:rPr lang="en-US" smtClean="0"/>
              <a:t>‹#›</a:t>
            </a:fld>
            <a:endParaRPr lang="en-US"/>
          </a:p>
        </p:txBody>
      </p:sp>
    </p:spTree>
    <p:extLst>
      <p:ext uri="{BB962C8B-B14F-4D97-AF65-F5344CB8AC3E}">
        <p14:creationId xmlns:p14="http://schemas.microsoft.com/office/powerpoint/2010/main" val="1410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34A85D-A97D-4EF3-977A-9D3981F47AEF}"/>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7F207E-677B-4BC5-8DC8-8458B01DAC86}"/>
              </a:ext>
            </a:extLst>
          </p:cNvPr>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EB5789-DB89-4196-A731-42E1F3685D9F}"/>
              </a:ext>
            </a:extLst>
          </p:cNvPr>
          <p:cNvSpPr>
            <a:spLocks noGrp="1"/>
          </p:cNvSpPr>
          <p:nvPr>
            <p:ph type="dt" sz="half" idx="10"/>
          </p:nvPr>
        </p:nvSpPr>
        <p:spPr/>
        <p:txBody>
          <a:bodyPr/>
          <a:lstStyle/>
          <a:p>
            <a:fld id="{261BF13C-A3F9-434A-84C0-0052FC5F4A3B}" type="datetimeFigureOut">
              <a:rPr lang="en-US" smtClean="0"/>
              <a:t>11/22/2019</a:t>
            </a:fld>
            <a:endParaRPr lang="en-US"/>
          </a:p>
        </p:txBody>
      </p:sp>
      <p:sp>
        <p:nvSpPr>
          <p:cNvPr id="5" name="Footer Placeholder 4">
            <a:extLst>
              <a:ext uri="{FF2B5EF4-FFF2-40B4-BE49-F238E27FC236}">
                <a16:creationId xmlns:a16="http://schemas.microsoft.com/office/drawing/2014/main" id="{72593FD9-C9E9-4AF4-9CCE-B176AA50FC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44360D-3694-4B05-9640-329232F4BA83}"/>
              </a:ext>
            </a:extLst>
          </p:cNvPr>
          <p:cNvSpPr>
            <a:spLocks noGrp="1"/>
          </p:cNvSpPr>
          <p:nvPr>
            <p:ph type="sldNum" sz="quarter" idx="12"/>
          </p:nvPr>
        </p:nvSpPr>
        <p:spPr/>
        <p:txBody>
          <a:bodyPr/>
          <a:lstStyle/>
          <a:p>
            <a:fld id="{4139C041-E91C-4CEC-98BA-0681BBEAB90E}" type="slidenum">
              <a:rPr lang="en-US" smtClean="0"/>
              <a:t>‹#›</a:t>
            </a:fld>
            <a:endParaRPr lang="en-US"/>
          </a:p>
        </p:txBody>
      </p:sp>
    </p:spTree>
    <p:extLst>
      <p:ext uri="{BB962C8B-B14F-4D97-AF65-F5344CB8AC3E}">
        <p14:creationId xmlns:p14="http://schemas.microsoft.com/office/powerpoint/2010/main" val="1606924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theme" Target="../theme/theme2.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theme" Target="../theme/theme3.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image" Target="../media/image17.jpeg"/><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6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10" Type="http://schemas.openxmlformats.org/officeDocument/2006/relationships/slideLayout" Target="../slideLayouts/slideLayout71.xml"/><Relationship Id="rId19" Type="http://schemas.openxmlformats.org/officeDocument/2006/relationships/theme" Target="../theme/theme5.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6.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7" cstate="print">
            <a:extLst>
              <a:ext uri="{28A0092B-C50C-407E-A947-70E740481C1C}">
                <a14:useLocalDpi xmlns:a14="http://schemas.microsoft.com/office/drawing/2010/main"/>
              </a:ext>
            </a:extLst>
          </a:blip>
          <a:srcRect b="249"/>
          <a:stretch/>
        </p:blipFill>
        <p:spPr>
          <a:xfrm>
            <a:off x="12539569" y="0"/>
            <a:ext cx="682920" cy="6994525"/>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5" r:id="rId3"/>
    <p:sldLayoutId id="2147484554" r:id="rId4"/>
    <p:sldLayoutId id="2147484575" r:id="rId5"/>
    <p:sldLayoutId id="2147484556" r:id="rId6"/>
    <p:sldLayoutId id="2147484557" r:id="rId7"/>
    <p:sldLayoutId id="2147484558" r:id="rId8"/>
    <p:sldLayoutId id="2147484559" r:id="rId9"/>
    <p:sldLayoutId id="2147484560" r:id="rId10"/>
    <p:sldLayoutId id="2147484561" r:id="rId11"/>
    <p:sldLayoutId id="2147484562" r:id="rId12"/>
    <p:sldLayoutId id="2147484565" r:id="rId13"/>
    <p:sldLayoutId id="2147484563" r:id="rId14"/>
    <p:sldLayoutId id="2147484564" r:id="rId15"/>
    <p:sldLayoutId id="2147484566" r:id="rId16"/>
    <p:sldLayoutId id="2147484567" r:id="rId17"/>
    <p:sldLayoutId id="2147484568" r:id="rId18"/>
    <p:sldLayoutId id="2147484577" r:id="rId19"/>
    <p:sldLayoutId id="2147484570" r:id="rId20"/>
    <p:sldLayoutId id="2147484571" r:id="rId21"/>
    <p:sldLayoutId id="2147484572" r:id="rId22"/>
    <p:sldLayoutId id="2147484576" r:id="rId23"/>
    <p:sldLayoutId id="2147484675" r:id="rId24"/>
    <p:sldLayoutId id="2147484677" r:id="rId25"/>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E273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7175137"/>
      </p:ext>
    </p:extLst>
  </p:cSld>
  <p:clrMap bg1="dk1" tx1="lt1" bg2="dk2" tx2="lt2" accent1="accent1" accent2="accent2" accent3="accent3" accent4="accent4" accent5="accent5" accent6="accent6" hlink="hlink" folHlink="folHlink"/>
  <p:sldLayoutIdLst>
    <p:sldLayoutId id="2147484580" r:id="rId1"/>
    <p:sldLayoutId id="2147484581" r:id="rId2"/>
    <p:sldLayoutId id="2147484582" r:id="rId3"/>
    <p:sldLayoutId id="2147484583" r:id="rId4"/>
    <p:sldLayoutId id="2147484584" r:id="rId5"/>
    <p:sldLayoutId id="2147484585" r:id="rId6"/>
    <p:sldLayoutId id="2147484586" r:id="rId7"/>
    <p:sldLayoutId id="2147484587" r:id="rId8"/>
    <p:sldLayoutId id="2147484588" r:id="rId9"/>
    <p:sldLayoutId id="2147484589" r:id="rId10"/>
    <p:sldLayoutId id="2147484590" r:id="rId11"/>
    <p:sldLayoutId id="2147484591" r:id="rId12"/>
    <p:sldLayoutId id="2147484592" r:id="rId13"/>
    <p:sldLayoutId id="2147484593" r:id="rId14"/>
    <p:sldLayoutId id="2147484594" r:id="rId15"/>
    <p:sldLayoutId id="2147484595" r:id="rId16"/>
    <p:sldLayoutId id="2147484596" r:id="rId17"/>
    <p:sldLayoutId id="2147484597" r:id="rId18"/>
  </p:sldLayoutIdLst>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436475" cy="6994525"/>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78114" y="993051"/>
            <a:ext cx="8937098" cy="721038"/>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1178114" y="2655329"/>
            <a:ext cx="8937098" cy="348431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866721" y="6519083"/>
            <a:ext cx="1010463" cy="310867"/>
          </a:xfrm>
          <a:prstGeom prst="rect">
            <a:avLst/>
          </a:prstGeom>
        </p:spPr>
        <p:txBody>
          <a:bodyPr vert="horz" lIns="91440" tIns="45720" rIns="91440" bIns="45720" rtlCol="0" anchor="ctr"/>
          <a:lstStyle>
            <a:lvl1pPr algn="r">
              <a:defRPr sz="1020" b="1" i="0">
                <a:solidFill>
                  <a:schemeClr val="accent1"/>
                </a:solidFill>
              </a:defRPr>
            </a:lvl1pPr>
          </a:lstStyle>
          <a:p>
            <a:fld id="{3C40859F-6BC2-4061-AC59-4807321B6A04}" type="datetimeFigureOut">
              <a:rPr lang="en-US" smtClean="0"/>
              <a:t>11/22/2019</a:t>
            </a:fld>
            <a:endParaRPr lang="en-US"/>
          </a:p>
        </p:txBody>
      </p:sp>
      <p:sp>
        <p:nvSpPr>
          <p:cNvPr id="5" name="Footer Placeholder 4"/>
          <p:cNvSpPr>
            <a:spLocks noGrp="1"/>
          </p:cNvSpPr>
          <p:nvPr>
            <p:ph type="ftr" sz="quarter" idx="3"/>
          </p:nvPr>
        </p:nvSpPr>
        <p:spPr>
          <a:xfrm>
            <a:off x="572362" y="6519083"/>
            <a:ext cx="3937192" cy="310869"/>
          </a:xfrm>
          <a:prstGeom prst="rect">
            <a:avLst/>
          </a:prstGeom>
        </p:spPr>
        <p:txBody>
          <a:bodyPr vert="horz" lIns="91440" tIns="45720" rIns="91440" bIns="45720" rtlCol="0" anchor="ctr"/>
          <a:lstStyle>
            <a:lvl1pPr algn="l">
              <a:defRPr sz="1020" b="1" i="0">
                <a:solidFill>
                  <a:schemeClr val="accent1"/>
                </a:solidFill>
              </a:defRPr>
            </a:lvl1pPr>
          </a:lstStyle>
          <a:p>
            <a:endParaRPr lang="en-US"/>
          </a:p>
        </p:txBody>
      </p:sp>
      <p:sp>
        <p:nvSpPr>
          <p:cNvPr id="21" name="Rectangle 20"/>
          <p:cNvSpPr/>
          <p:nvPr/>
        </p:nvSpPr>
        <p:spPr>
          <a:xfrm>
            <a:off x="10647112" y="0"/>
            <a:ext cx="699552" cy="116575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560130" y="301617"/>
            <a:ext cx="855007" cy="782970"/>
          </a:xfrm>
          <a:prstGeom prst="rect">
            <a:avLst/>
          </a:prstGeom>
        </p:spPr>
        <p:txBody>
          <a:bodyPr vert="horz" lIns="91440" tIns="45720" rIns="91440" bIns="45720" rtlCol="0" anchor="b"/>
          <a:lstStyle>
            <a:lvl1pPr algn="ctr">
              <a:defRPr sz="2856" b="0" i="0">
                <a:solidFill>
                  <a:schemeClr val="bg1"/>
                </a:solidFill>
              </a:defRPr>
            </a:lvl1pPr>
          </a:lstStyle>
          <a:p>
            <a:fld id="{49FC6944-22D8-43E1-936C-DBD3E185EEA9}" type="slidenum">
              <a:rPr lang="en-US" smtClean="0"/>
              <a:t>‹#›</a:t>
            </a:fld>
            <a:endParaRPr lang="en-US"/>
          </a:p>
        </p:txBody>
      </p:sp>
    </p:spTree>
    <p:extLst>
      <p:ext uri="{BB962C8B-B14F-4D97-AF65-F5344CB8AC3E}">
        <p14:creationId xmlns:p14="http://schemas.microsoft.com/office/powerpoint/2010/main" val="1460076125"/>
      </p:ext>
    </p:extLst>
  </p:cSld>
  <p:clrMap bg1="lt1" tx1="dk1" bg2="lt2" tx2="dk2" accent1="accent1" accent2="accent2" accent3="accent3" accent4="accent4" accent5="accent5" accent6="accent6" hlink="hlink" folHlink="folHlink"/>
  <p:sldLayoutIdLst>
    <p:sldLayoutId id="2147484612" r:id="rId1"/>
    <p:sldLayoutId id="2147484613" r:id="rId2"/>
    <p:sldLayoutId id="2147484614" r:id="rId3"/>
    <p:sldLayoutId id="2147484615" r:id="rId4"/>
    <p:sldLayoutId id="2147484616" r:id="rId5"/>
    <p:sldLayoutId id="2147484617" r:id="rId6"/>
    <p:sldLayoutId id="2147484618" r:id="rId7"/>
    <p:sldLayoutId id="2147484619" r:id="rId8"/>
    <p:sldLayoutId id="2147484620" r:id="rId9"/>
    <p:sldLayoutId id="2147484621" r:id="rId10"/>
    <p:sldLayoutId id="2147484622" r:id="rId11"/>
    <p:sldLayoutId id="2147484623" r:id="rId12"/>
    <p:sldLayoutId id="2147484624" r:id="rId13"/>
    <p:sldLayoutId id="2147484625" r:id="rId14"/>
    <p:sldLayoutId id="2147484626" r:id="rId15"/>
    <p:sldLayoutId id="2147484627" r:id="rId16"/>
    <p:sldLayoutId id="2147484628" r:id="rId17"/>
  </p:sldLayoutIdLst>
  <p:txStyles>
    <p:titleStyle>
      <a:lvl1pPr algn="l" defTabSz="466298" rtl="0" eaLnBrk="1" latinLnBrk="0" hangingPunct="1">
        <a:spcBef>
          <a:spcPct val="0"/>
        </a:spcBef>
        <a:buNone/>
        <a:defRPr sz="3672"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9724" indent="-349724" algn="l" defTabSz="466298" rtl="0" eaLnBrk="1" latinLnBrk="0" hangingPunct="1">
        <a:spcBef>
          <a:spcPts val="1020"/>
        </a:spcBef>
        <a:spcAft>
          <a:spcPts val="0"/>
        </a:spcAft>
        <a:buClr>
          <a:schemeClr val="accent1"/>
        </a:buClr>
        <a:buSzPct val="80000"/>
        <a:buFont typeface="Wingdings 3" charset="2"/>
        <a:buChar char=""/>
        <a:defRPr sz="1836" b="0" i="0" kern="1200">
          <a:solidFill>
            <a:schemeClr val="tx1">
              <a:lumMod val="75000"/>
              <a:lumOff val="25000"/>
            </a:schemeClr>
          </a:solidFill>
          <a:latin typeface="+mn-lt"/>
          <a:ea typeface="+mn-ea"/>
          <a:cs typeface="+mn-cs"/>
        </a:defRPr>
      </a:lvl1pPr>
      <a:lvl2pPr marL="757735" indent="-291436" algn="l" defTabSz="466298" rtl="0" eaLnBrk="1" latinLnBrk="0" hangingPunct="1">
        <a:spcBef>
          <a:spcPts val="1020"/>
        </a:spcBef>
        <a:spcAft>
          <a:spcPts val="0"/>
        </a:spcAft>
        <a:buClr>
          <a:schemeClr val="accent1"/>
        </a:buClr>
        <a:buSzPct val="80000"/>
        <a:buFont typeface="Wingdings 3" charset="2"/>
        <a:buChar char=""/>
        <a:defRPr sz="1632" b="0" i="0" kern="1200">
          <a:solidFill>
            <a:schemeClr val="tx1">
              <a:lumMod val="75000"/>
              <a:lumOff val="25000"/>
            </a:schemeClr>
          </a:solidFill>
          <a:latin typeface="+mn-lt"/>
          <a:ea typeface="+mn-ea"/>
          <a:cs typeface="+mn-cs"/>
        </a:defRPr>
      </a:lvl2pPr>
      <a:lvl3pPr marL="1165746" indent="-233149" algn="l" defTabSz="466298" rtl="0" eaLnBrk="1" latinLnBrk="0" hangingPunct="1">
        <a:spcBef>
          <a:spcPts val="1020"/>
        </a:spcBef>
        <a:spcAft>
          <a:spcPts val="0"/>
        </a:spcAft>
        <a:buClr>
          <a:schemeClr val="accent1"/>
        </a:buClr>
        <a:buSzPct val="80000"/>
        <a:buFont typeface="Wingdings 3" charset="2"/>
        <a:buChar char=""/>
        <a:defRPr sz="1428" b="0" i="0" kern="1200">
          <a:solidFill>
            <a:schemeClr val="tx1">
              <a:lumMod val="75000"/>
              <a:lumOff val="25000"/>
            </a:schemeClr>
          </a:solidFill>
          <a:latin typeface="+mn-lt"/>
          <a:ea typeface="+mn-ea"/>
          <a:cs typeface="+mn-cs"/>
        </a:defRPr>
      </a:lvl3pPr>
      <a:lvl4pPr marL="1632044" indent="-233149" algn="l" defTabSz="466298" rtl="0" eaLnBrk="1" latinLnBrk="0" hangingPunct="1">
        <a:spcBef>
          <a:spcPts val="1020"/>
        </a:spcBef>
        <a:spcAft>
          <a:spcPts val="0"/>
        </a:spcAft>
        <a:buClr>
          <a:schemeClr val="accent1"/>
        </a:buClr>
        <a:buSzPct val="80000"/>
        <a:buFont typeface="Wingdings 3" charset="2"/>
        <a:buChar char=""/>
        <a:defRPr sz="1224" b="0" i="0" kern="1200">
          <a:solidFill>
            <a:schemeClr val="tx1">
              <a:lumMod val="75000"/>
              <a:lumOff val="25000"/>
            </a:schemeClr>
          </a:solidFill>
          <a:latin typeface="+mn-lt"/>
          <a:ea typeface="+mn-ea"/>
          <a:cs typeface="+mn-cs"/>
        </a:defRPr>
      </a:lvl4pPr>
      <a:lvl5pPr marL="2098342" indent="-233149" algn="l" defTabSz="466298" rtl="0" eaLnBrk="1" latinLnBrk="0" hangingPunct="1">
        <a:spcBef>
          <a:spcPts val="1020"/>
        </a:spcBef>
        <a:spcAft>
          <a:spcPts val="0"/>
        </a:spcAft>
        <a:buClr>
          <a:schemeClr val="accent1"/>
        </a:buClr>
        <a:buSzPct val="80000"/>
        <a:buFont typeface="Wingdings 3" charset="2"/>
        <a:buChar char=""/>
        <a:defRPr sz="1224" b="0" i="0" kern="1200">
          <a:solidFill>
            <a:schemeClr val="tx1">
              <a:lumMod val="75000"/>
              <a:lumOff val="25000"/>
            </a:schemeClr>
          </a:solidFill>
          <a:latin typeface="+mn-lt"/>
          <a:ea typeface="+mn-ea"/>
          <a:cs typeface="+mn-cs"/>
        </a:defRPr>
      </a:lvl5pPr>
      <a:lvl6pPr marL="2564641" indent="-233149" algn="l" defTabSz="466298" rtl="0" eaLnBrk="1" latinLnBrk="0" hangingPunct="1">
        <a:spcBef>
          <a:spcPts val="1020"/>
        </a:spcBef>
        <a:spcAft>
          <a:spcPts val="0"/>
        </a:spcAft>
        <a:buClr>
          <a:schemeClr val="accent1"/>
        </a:buClr>
        <a:buSzPct val="80000"/>
        <a:buFont typeface="Wingdings 3" charset="2"/>
        <a:buChar char=""/>
        <a:defRPr sz="1224" b="0" i="0" kern="1200">
          <a:solidFill>
            <a:schemeClr val="tx1">
              <a:lumMod val="75000"/>
              <a:lumOff val="25000"/>
            </a:schemeClr>
          </a:solidFill>
          <a:latin typeface="+mn-lt"/>
          <a:ea typeface="+mn-ea"/>
          <a:cs typeface="+mn-cs"/>
        </a:defRPr>
      </a:lvl6pPr>
      <a:lvl7pPr marL="3030939" indent="-233149" algn="l" defTabSz="466298" rtl="0" eaLnBrk="1" latinLnBrk="0" hangingPunct="1">
        <a:spcBef>
          <a:spcPts val="1020"/>
        </a:spcBef>
        <a:spcAft>
          <a:spcPts val="0"/>
        </a:spcAft>
        <a:buClr>
          <a:schemeClr val="accent1"/>
        </a:buClr>
        <a:buSzPct val="80000"/>
        <a:buFont typeface="Wingdings 3" charset="2"/>
        <a:buChar char=""/>
        <a:defRPr sz="1224" b="0" i="0" kern="1200">
          <a:solidFill>
            <a:schemeClr val="tx1">
              <a:lumMod val="75000"/>
              <a:lumOff val="25000"/>
            </a:schemeClr>
          </a:solidFill>
          <a:latin typeface="+mn-lt"/>
          <a:ea typeface="+mn-ea"/>
          <a:cs typeface="+mn-cs"/>
        </a:defRPr>
      </a:lvl7pPr>
      <a:lvl8pPr marL="3497237" indent="-233149" algn="l" defTabSz="466298" rtl="0" eaLnBrk="1" latinLnBrk="0" hangingPunct="1">
        <a:spcBef>
          <a:spcPts val="1020"/>
        </a:spcBef>
        <a:spcAft>
          <a:spcPts val="0"/>
        </a:spcAft>
        <a:buClr>
          <a:schemeClr val="accent1"/>
        </a:buClr>
        <a:buSzPct val="80000"/>
        <a:buFont typeface="Wingdings 3" charset="2"/>
        <a:buChar char=""/>
        <a:defRPr sz="1224" b="0" i="0" kern="1200">
          <a:solidFill>
            <a:schemeClr val="tx1">
              <a:lumMod val="75000"/>
              <a:lumOff val="25000"/>
            </a:schemeClr>
          </a:solidFill>
          <a:latin typeface="+mn-lt"/>
          <a:ea typeface="+mn-ea"/>
          <a:cs typeface="+mn-cs"/>
        </a:defRPr>
      </a:lvl8pPr>
      <a:lvl9pPr marL="3963535" indent="-233149" algn="l" defTabSz="466298" rtl="0" eaLnBrk="1" latinLnBrk="0" hangingPunct="1">
        <a:spcBef>
          <a:spcPts val="1020"/>
        </a:spcBef>
        <a:spcAft>
          <a:spcPts val="0"/>
        </a:spcAft>
        <a:buClr>
          <a:schemeClr val="accent1"/>
        </a:buClr>
        <a:buSzPct val="80000"/>
        <a:buFont typeface="Wingdings 3" charset="2"/>
        <a:buChar char=""/>
        <a:defRPr sz="1224" b="0" i="0" kern="1200">
          <a:solidFill>
            <a:schemeClr val="tx1">
              <a:lumMod val="75000"/>
              <a:lumOff val="25000"/>
            </a:schemeClr>
          </a:solidFill>
          <a:latin typeface="+mn-lt"/>
          <a:ea typeface="+mn-ea"/>
          <a:cs typeface="+mn-cs"/>
        </a:defRPr>
      </a:lvl9pPr>
    </p:bodyStyle>
    <p:otherStyle>
      <a:defPPr>
        <a:defRPr lang="en-US"/>
      </a:defPPr>
      <a:lvl1pPr marL="0" algn="l" defTabSz="466298" rtl="0" eaLnBrk="1" latinLnBrk="0" hangingPunct="1">
        <a:defRPr sz="1836" kern="1200">
          <a:solidFill>
            <a:schemeClr val="tx1"/>
          </a:solidFill>
          <a:latin typeface="+mn-lt"/>
          <a:ea typeface="+mn-ea"/>
          <a:cs typeface="+mn-cs"/>
        </a:defRPr>
      </a:lvl1pPr>
      <a:lvl2pPr marL="466298" algn="l" defTabSz="466298" rtl="0" eaLnBrk="1" latinLnBrk="0" hangingPunct="1">
        <a:defRPr sz="1836" kern="1200">
          <a:solidFill>
            <a:schemeClr val="tx1"/>
          </a:solidFill>
          <a:latin typeface="+mn-lt"/>
          <a:ea typeface="+mn-ea"/>
          <a:cs typeface="+mn-cs"/>
        </a:defRPr>
      </a:lvl2pPr>
      <a:lvl3pPr marL="932597" algn="l" defTabSz="466298" rtl="0" eaLnBrk="1" latinLnBrk="0" hangingPunct="1">
        <a:defRPr sz="1836" kern="1200">
          <a:solidFill>
            <a:schemeClr val="tx1"/>
          </a:solidFill>
          <a:latin typeface="+mn-lt"/>
          <a:ea typeface="+mn-ea"/>
          <a:cs typeface="+mn-cs"/>
        </a:defRPr>
      </a:lvl3pPr>
      <a:lvl4pPr marL="1398895" algn="l" defTabSz="466298" rtl="0" eaLnBrk="1" latinLnBrk="0" hangingPunct="1">
        <a:defRPr sz="1836" kern="1200">
          <a:solidFill>
            <a:schemeClr val="tx1"/>
          </a:solidFill>
          <a:latin typeface="+mn-lt"/>
          <a:ea typeface="+mn-ea"/>
          <a:cs typeface="+mn-cs"/>
        </a:defRPr>
      </a:lvl4pPr>
      <a:lvl5pPr marL="1865193" algn="l" defTabSz="466298" rtl="0" eaLnBrk="1" latinLnBrk="0" hangingPunct="1">
        <a:defRPr sz="1836" kern="1200">
          <a:solidFill>
            <a:schemeClr val="tx1"/>
          </a:solidFill>
          <a:latin typeface="+mn-lt"/>
          <a:ea typeface="+mn-ea"/>
          <a:cs typeface="+mn-cs"/>
        </a:defRPr>
      </a:lvl5pPr>
      <a:lvl6pPr marL="2331491" algn="l" defTabSz="466298" rtl="0" eaLnBrk="1" latinLnBrk="0" hangingPunct="1">
        <a:defRPr sz="1836" kern="1200">
          <a:solidFill>
            <a:schemeClr val="tx1"/>
          </a:solidFill>
          <a:latin typeface="+mn-lt"/>
          <a:ea typeface="+mn-ea"/>
          <a:cs typeface="+mn-cs"/>
        </a:defRPr>
      </a:lvl6pPr>
      <a:lvl7pPr marL="2797790" algn="l" defTabSz="466298" rtl="0" eaLnBrk="1" latinLnBrk="0" hangingPunct="1">
        <a:defRPr sz="1836" kern="1200">
          <a:solidFill>
            <a:schemeClr val="tx1"/>
          </a:solidFill>
          <a:latin typeface="+mn-lt"/>
          <a:ea typeface="+mn-ea"/>
          <a:cs typeface="+mn-cs"/>
        </a:defRPr>
      </a:lvl7pPr>
      <a:lvl8pPr marL="3264088" algn="l" defTabSz="466298" rtl="0" eaLnBrk="1" latinLnBrk="0" hangingPunct="1">
        <a:defRPr sz="1836" kern="1200">
          <a:solidFill>
            <a:schemeClr val="tx1"/>
          </a:solidFill>
          <a:latin typeface="+mn-lt"/>
          <a:ea typeface="+mn-ea"/>
          <a:cs typeface="+mn-cs"/>
        </a:defRPr>
      </a:lvl8pPr>
      <a:lvl9pPr marL="3730386" algn="l" defTabSz="466298"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116739-5E53-4D2D-B327-E1197466C38A}"/>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7695E80-9971-4BC3-A313-6A422DC2CCC3}"/>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16EBA4-7458-4881-BD59-9ADB9A9B2AE9}"/>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312DADA3-9F3A-44E7-933C-9A280CCEC879}" type="datetimeFigureOut">
              <a:rPr lang="en-US" smtClean="0"/>
              <a:t>11/22/2019</a:t>
            </a:fld>
            <a:endParaRPr lang="en-US"/>
          </a:p>
        </p:txBody>
      </p:sp>
      <p:sp>
        <p:nvSpPr>
          <p:cNvPr id="5" name="Footer Placeholder 4">
            <a:extLst>
              <a:ext uri="{FF2B5EF4-FFF2-40B4-BE49-F238E27FC236}">
                <a16:creationId xmlns:a16="http://schemas.microsoft.com/office/drawing/2014/main" id="{5EEFE2B0-2742-4471-A112-523B7F3A4568}"/>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8E40916-E764-4650-98A8-4F128E9DBF14}"/>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D121C701-3C65-443D-AAF3-E4B367325F8D}" type="slidenum">
              <a:rPr lang="en-US" smtClean="0"/>
              <a:t>‹#›</a:t>
            </a:fld>
            <a:endParaRPr lang="en-US"/>
          </a:p>
        </p:txBody>
      </p:sp>
    </p:spTree>
    <p:extLst>
      <p:ext uri="{BB962C8B-B14F-4D97-AF65-F5344CB8AC3E}">
        <p14:creationId xmlns:p14="http://schemas.microsoft.com/office/powerpoint/2010/main" val="1179567790"/>
      </p:ext>
    </p:extLst>
  </p:cSld>
  <p:clrMap bg1="lt1" tx1="dk1" bg2="lt2" tx2="dk2" accent1="accent1" accent2="accent2" accent3="accent3" accent4="accent4" accent5="accent5" accent6="accent6" hlink="hlink" folHlink="folHlink"/>
  <p:sldLayoutIdLst>
    <p:sldLayoutId id="2147484630" r:id="rId1"/>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txStyles>
    <p:titleStyle>
      <a:lvl1pPr algn="l" defTabSz="932597" rtl="0" eaLnBrk="1" latinLnBrk="0" hangingPunct="1">
        <a:lnSpc>
          <a:spcPct val="90000"/>
        </a:lnSpc>
        <a:spcBef>
          <a:spcPct val="0"/>
        </a:spcBef>
        <a:buNone/>
        <a:defRPr sz="4488" kern="1200">
          <a:solidFill>
            <a:schemeClr val="tx1"/>
          </a:solidFill>
          <a:latin typeface="Century Gothic"/>
          <a:ea typeface="+mj-ea"/>
          <a:cs typeface="Century Gothic"/>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Century Gothic"/>
          <a:ea typeface="+mn-ea"/>
          <a:cs typeface="Century Gothic"/>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Century Gothic"/>
          <a:ea typeface="+mn-ea"/>
          <a:cs typeface="Century Gothic"/>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Century Gothic"/>
          <a:ea typeface="+mn-ea"/>
          <a:cs typeface="Century Gothic"/>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Century Gothic"/>
          <a:ea typeface="+mn-ea"/>
          <a:cs typeface="Century Gothic"/>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Century Gothic"/>
          <a:ea typeface="+mn-ea"/>
          <a:cs typeface="Century Gothic"/>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1E273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8775908"/>
      </p:ext>
    </p:extLst>
  </p:cSld>
  <p:clrMap bg1="dk1" tx1="lt1" bg2="dk2" tx2="lt2" accent1="accent1" accent2="accent2" accent3="accent3" accent4="accent4" accent5="accent5" accent6="accent6" hlink="hlink" folHlink="folHlink"/>
  <p:sldLayoutIdLst>
    <p:sldLayoutId id="2147484644" r:id="rId1"/>
    <p:sldLayoutId id="2147484645" r:id="rId2"/>
    <p:sldLayoutId id="2147484646" r:id="rId3"/>
    <p:sldLayoutId id="2147484647" r:id="rId4"/>
    <p:sldLayoutId id="2147484648" r:id="rId5"/>
    <p:sldLayoutId id="2147484649" r:id="rId6"/>
    <p:sldLayoutId id="2147484650" r:id="rId7"/>
    <p:sldLayoutId id="2147484651" r:id="rId8"/>
    <p:sldLayoutId id="2147484652" r:id="rId9"/>
    <p:sldLayoutId id="2147484653" r:id="rId10"/>
    <p:sldLayoutId id="2147484654" r:id="rId11"/>
    <p:sldLayoutId id="2147484655" r:id="rId12"/>
    <p:sldLayoutId id="2147484656" r:id="rId13"/>
    <p:sldLayoutId id="2147484657" r:id="rId14"/>
    <p:sldLayoutId id="2147484658" r:id="rId15"/>
    <p:sldLayoutId id="2147484659" r:id="rId16"/>
    <p:sldLayoutId id="2147484660" r:id="rId17"/>
    <p:sldLayoutId id="2147484661" r:id="rId18"/>
  </p:sldLayoutIdLst>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A68675-016D-44FF-B9EE-26918E3434FB}"/>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5C5AEA-9766-4E88-9629-5A9DE6849A27}"/>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AC1CBD-0EC4-4A30-BF45-6F93B4017A77}"/>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261BF13C-A3F9-434A-84C0-0052FC5F4A3B}" type="datetimeFigureOut">
              <a:rPr lang="en-US" smtClean="0"/>
              <a:t>11/22/2019</a:t>
            </a:fld>
            <a:endParaRPr lang="en-US"/>
          </a:p>
        </p:txBody>
      </p:sp>
      <p:sp>
        <p:nvSpPr>
          <p:cNvPr id="5" name="Footer Placeholder 4">
            <a:extLst>
              <a:ext uri="{FF2B5EF4-FFF2-40B4-BE49-F238E27FC236}">
                <a16:creationId xmlns:a16="http://schemas.microsoft.com/office/drawing/2014/main" id="{DD6B710F-6425-43E4-AFD7-3EE50A498AA4}"/>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3262E3-A918-4C2F-934C-CA638675A168}"/>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4139C041-E91C-4CEC-98BA-0681BBEAB90E}" type="slidenum">
              <a:rPr lang="en-US" smtClean="0"/>
              <a:t>‹#›</a:t>
            </a:fld>
            <a:endParaRPr lang="en-US"/>
          </a:p>
        </p:txBody>
      </p:sp>
    </p:spTree>
    <p:extLst>
      <p:ext uri="{BB962C8B-B14F-4D97-AF65-F5344CB8AC3E}">
        <p14:creationId xmlns:p14="http://schemas.microsoft.com/office/powerpoint/2010/main" val="3413519684"/>
      </p:ext>
    </p:extLst>
  </p:cSld>
  <p:clrMap bg1="lt1" tx1="dk1" bg2="lt2" tx2="dk2" accent1="accent1" accent2="accent2" accent3="accent3" accent4="accent4" accent5="accent5" accent6="accent6" hlink="hlink" folHlink="folHlink"/>
  <p:sldLayoutIdLst>
    <p:sldLayoutId id="2147484664" r:id="rId1"/>
    <p:sldLayoutId id="2147484665" r:id="rId2"/>
    <p:sldLayoutId id="2147484666" r:id="rId3"/>
    <p:sldLayoutId id="2147484667" r:id="rId4"/>
    <p:sldLayoutId id="2147484668" r:id="rId5"/>
    <p:sldLayoutId id="2147484669" r:id="rId6"/>
    <p:sldLayoutId id="2147484670" r:id="rId7"/>
    <p:sldLayoutId id="2147484671" r:id="rId8"/>
    <p:sldLayoutId id="2147484672" r:id="rId9"/>
    <p:sldLayoutId id="2147484673" r:id="rId10"/>
    <p:sldLayoutId id="2147484674"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4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3" Type="http://schemas.openxmlformats.org/officeDocument/2006/relationships/hyperlink" Target="http://www.justintarte.com/2011/12/top-10-questions-to-ask-yourself-in.html" TargetMode="External"/><Relationship Id="rId2" Type="http://schemas.openxmlformats.org/officeDocument/2006/relationships/image" Target="../media/image31.jpg"/><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7.xml"/><Relationship Id="rId1" Type="http://schemas.openxmlformats.org/officeDocument/2006/relationships/slideLayout" Target="../slideLayouts/slideLayout5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41.png"/><Relationship Id="rId3" Type="http://schemas.openxmlformats.org/officeDocument/2006/relationships/image" Target="../media/image37.jpeg"/><Relationship Id="rId7" Type="http://schemas.openxmlformats.org/officeDocument/2006/relationships/image" Target="../media/image39.png"/><Relationship Id="rId12" Type="http://schemas.openxmlformats.org/officeDocument/2006/relationships/hyperlink" Target="https://community.powerapps.com/" TargetMode="External"/><Relationship Id="rId2" Type="http://schemas.openxmlformats.org/officeDocument/2006/relationships/notesSlide" Target="../notesSlides/notesSlide18.xml"/><Relationship Id="rId1" Type="http://schemas.openxmlformats.org/officeDocument/2006/relationships/slideLayout" Target="../slideLayouts/slideLayout81.xml"/><Relationship Id="rId6" Type="http://schemas.openxmlformats.org/officeDocument/2006/relationships/hyperlink" Target="https://community.dynamics.com/" TargetMode="External"/><Relationship Id="rId11" Type="http://schemas.openxmlformats.org/officeDocument/2006/relationships/image" Target="../media/image57.svg"/><Relationship Id="rId5" Type="http://schemas.openxmlformats.org/officeDocument/2006/relationships/image" Target="../media/image53.svg"/><Relationship Id="rId15" Type="http://schemas.openxmlformats.org/officeDocument/2006/relationships/hyperlink" Target="https://community.flow.microsoft.com/" TargetMode="External"/><Relationship Id="rId10" Type="http://schemas.openxmlformats.org/officeDocument/2006/relationships/image" Target="../media/image40.png"/><Relationship Id="rId4" Type="http://schemas.openxmlformats.org/officeDocument/2006/relationships/image" Target="../media/image38.png"/><Relationship Id="rId9" Type="http://schemas.openxmlformats.org/officeDocument/2006/relationships/hyperlink" Target="https://community.powerbi.com/" TargetMode="External"/><Relationship Id="rId14" Type="http://schemas.openxmlformats.org/officeDocument/2006/relationships/image" Target="../media/image59.svg"/></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83.svg"/><Relationship Id="rId2" Type="http://schemas.openxmlformats.org/officeDocument/2006/relationships/notesSlide" Target="../notesSlides/notesSlide2.xml"/><Relationship Id="rId1" Type="http://schemas.openxmlformats.org/officeDocument/2006/relationships/slideLayout" Target="../slideLayouts/slideLayout50.xml"/><Relationship Id="rId6" Type="http://schemas.openxmlformats.org/officeDocument/2006/relationships/image" Target="../media/image22.png"/><Relationship Id="rId5" Type="http://schemas.openxmlformats.org/officeDocument/2006/relationships/image" Target="../media/image181.sv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61.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61.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45.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3FD0F027-5E54-4B9B-B8A5-D3A09B9E3675}"/>
              </a:ext>
            </a:extLst>
          </p:cNvPr>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4394"/>
          <a:stretch/>
        </p:blipFill>
        <p:spPr>
          <a:xfrm>
            <a:off x="0" y="0"/>
            <a:ext cx="6081713" cy="6994525"/>
          </a:xfrm>
        </p:spPr>
      </p:pic>
      <p:sp>
        <p:nvSpPr>
          <p:cNvPr id="5" name="Title 5">
            <a:extLst>
              <a:ext uri="{FF2B5EF4-FFF2-40B4-BE49-F238E27FC236}">
                <a16:creationId xmlns:a16="http://schemas.microsoft.com/office/drawing/2014/main" id="{88130891-DD85-4603-A831-46909695F40A}"/>
              </a:ext>
            </a:extLst>
          </p:cNvPr>
          <p:cNvSpPr txBox="1">
            <a:spLocks/>
          </p:cNvSpPr>
          <p:nvPr/>
        </p:nvSpPr>
        <p:spPr>
          <a:xfrm>
            <a:off x="6517596" y="367314"/>
            <a:ext cx="5567312" cy="820738"/>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r>
              <a:rPr lang="en-US" dirty="0" smtClean="0"/>
              <a:t>PowerApps Component Framework Custom Control Development</a:t>
            </a:r>
            <a:endParaRPr lang="en-US" dirty="0"/>
          </a:p>
        </p:txBody>
      </p:sp>
      <p:sp>
        <p:nvSpPr>
          <p:cNvPr id="6" name="Text Placeholder 5"/>
          <p:cNvSpPr>
            <a:spLocks noGrp="1"/>
          </p:cNvSpPr>
          <p:nvPr>
            <p:ph type="body" sz="quarter" idx="13"/>
          </p:nvPr>
        </p:nvSpPr>
        <p:spPr>
          <a:xfrm>
            <a:off x="6517596" y="2023497"/>
            <a:ext cx="4919662" cy="1615827"/>
          </a:xfrm>
        </p:spPr>
        <p:txBody>
          <a:bodyPr/>
          <a:lstStyle/>
          <a:p>
            <a:r>
              <a:rPr lang="en-US" sz="1600" dirty="0" smtClean="0">
                <a:solidFill>
                  <a:srgbClr val="7030A0"/>
                </a:solidFill>
              </a:rPr>
              <a:t>Aric Levin</a:t>
            </a:r>
          </a:p>
          <a:p>
            <a:endParaRPr lang="en-US" sz="1600" dirty="0">
              <a:solidFill>
                <a:srgbClr val="7030A0"/>
              </a:solidFill>
            </a:endParaRPr>
          </a:p>
          <a:p>
            <a:r>
              <a:rPr lang="en-US" sz="1600" dirty="0" smtClean="0">
                <a:solidFill>
                  <a:srgbClr val="7030A0"/>
                </a:solidFill>
              </a:rPr>
              <a:t>Lead Software Architect </a:t>
            </a:r>
          </a:p>
          <a:p>
            <a:r>
              <a:rPr lang="en-US" sz="1600" dirty="0" smtClean="0">
                <a:solidFill>
                  <a:srgbClr val="7030A0"/>
                </a:solidFill>
              </a:rPr>
              <a:t>Technical Project Manager</a:t>
            </a:r>
          </a:p>
          <a:p>
            <a:endParaRPr lang="en-US" sz="1600" dirty="0" smtClean="0">
              <a:solidFill>
                <a:srgbClr val="7030A0"/>
              </a:solidFill>
            </a:endParaRPr>
          </a:p>
        </p:txBody>
      </p:sp>
    </p:spTree>
    <p:extLst>
      <p:ext uri="{BB962C8B-B14F-4D97-AF65-F5344CB8AC3E}">
        <p14:creationId xmlns:p14="http://schemas.microsoft.com/office/powerpoint/2010/main" val="153344437"/>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Project Creation</a:t>
            </a:r>
            <a:endParaRPr lang="en-US" dirty="0"/>
          </a:p>
        </p:txBody>
      </p:sp>
      <p:sp>
        <p:nvSpPr>
          <p:cNvPr id="8" name="TextBox 7">
            <a:extLst>
              <a:ext uri="{FF2B5EF4-FFF2-40B4-BE49-F238E27FC236}">
                <a16:creationId xmlns:a16="http://schemas.microsoft.com/office/drawing/2014/main" id="{16A5482F-EC66-4D6A-B3B4-3688AC1098A5}"/>
              </a:ext>
            </a:extLst>
          </p:cNvPr>
          <p:cNvSpPr txBox="1"/>
          <p:nvPr/>
        </p:nvSpPr>
        <p:spPr>
          <a:xfrm>
            <a:off x="1045480" y="2500819"/>
            <a:ext cx="1002257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Use the </a:t>
            </a:r>
            <a:r>
              <a:rPr lang="en-US" sz="2400" dirty="0" err="1" smtClean="0">
                <a:gradFill>
                  <a:gsLst>
                    <a:gs pos="2917">
                      <a:schemeClr val="tx1"/>
                    </a:gs>
                    <a:gs pos="30000">
                      <a:schemeClr val="tx1"/>
                    </a:gs>
                  </a:gsLst>
                  <a:lin ang="5400000" scaled="0"/>
                </a:gradFill>
              </a:rPr>
              <a:t>pac</a:t>
            </a:r>
            <a:r>
              <a:rPr lang="en-US" sz="2400" dirty="0" smtClean="0">
                <a:gradFill>
                  <a:gsLst>
                    <a:gs pos="2917">
                      <a:schemeClr val="tx1"/>
                    </a:gs>
                    <a:gs pos="30000">
                      <a:schemeClr val="tx1"/>
                    </a:gs>
                  </a:gsLst>
                  <a:lin ang="5400000" scaled="0"/>
                </a:gradFill>
              </a:rPr>
              <a:t> </a:t>
            </a:r>
            <a:r>
              <a:rPr lang="en-US" sz="2400" dirty="0" err="1" smtClean="0">
                <a:gradFill>
                  <a:gsLst>
                    <a:gs pos="2917">
                      <a:schemeClr val="tx1"/>
                    </a:gs>
                    <a:gs pos="30000">
                      <a:schemeClr val="tx1"/>
                    </a:gs>
                  </a:gsLst>
                  <a:lin ang="5400000" scaled="0"/>
                </a:gradFill>
              </a:rPr>
              <a:t>pcf</a:t>
            </a:r>
            <a:r>
              <a:rPr lang="en-US" sz="2400" dirty="0" smtClean="0">
                <a:gradFill>
                  <a:gsLst>
                    <a:gs pos="2917">
                      <a:schemeClr val="tx1"/>
                    </a:gs>
                    <a:gs pos="30000">
                      <a:schemeClr val="tx1"/>
                    </a:gs>
                  </a:gsLst>
                  <a:lin ang="5400000" scaled="0"/>
                </a:gradFill>
              </a:rPr>
              <a:t> </a:t>
            </a:r>
            <a:r>
              <a:rPr lang="en-US" sz="2400" dirty="0" err="1" smtClean="0">
                <a:gradFill>
                  <a:gsLst>
                    <a:gs pos="2917">
                      <a:schemeClr val="tx1"/>
                    </a:gs>
                    <a:gs pos="30000">
                      <a:schemeClr val="tx1"/>
                    </a:gs>
                  </a:gsLst>
                  <a:lin ang="5400000" scaled="0"/>
                </a:gradFill>
              </a:rPr>
              <a:t>init</a:t>
            </a:r>
            <a:r>
              <a:rPr lang="en-US" sz="2400" dirty="0" smtClean="0">
                <a:gradFill>
                  <a:gsLst>
                    <a:gs pos="2917">
                      <a:schemeClr val="tx1"/>
                    </a:gs>
                    <a:gs pos="30000">
                      <a:schemeClr val="tx1"/>
                    </a:gs>
                  </a:gsLst>
                  <a:lin ang="5400000" scaled="0"/>
                </a:gradFill>
              </a:rPr>
              <a:t> command to create your new project files</a:t>
            </a:r>
            <a:endParaRPr lang="en-US" sz="2400" dirty="0">
              <a:gradFill>
                <a:gsLst>
                  <a:gs pos="2917">
                    <a:schemeClr val="tx1"/>
                  </a:gs>
                  <a:gs pos="30000">
                    <a:schemeClr val="tx1"/>
                  </a:gs>
                </a:gsLst>
                <a:lin ang="5400000" scaled="0"/>
              </a:gradFill>
            </a:endParaRPr>
          </a:p>
        </p:txBody>
      </p:sp>
      <p:sp>
        <p:nvSpPr>
          <p:cNvPr id="9" name="Text Placeholder 4">
            <a:extLst>
              <a:ext uri="{FF2B5EF4-FFF2-40B4-BE49-F238E27FC236}">
                <a16:creationId xmlns:a16="http://schemas.microsoft.com/office/drawing/2014/main" id="{BDFA54D5-FA5B-4D32-8614-766A8F0E6077}"/>
              </a:ext>
            </a:extLst>
          </p:cNvPr>
          <p:cNvSpPr txBox="1">
            <a:spLocks/>
          </p:cNvSpPr>
          <p:nvPr/>
        </p:nvSpPr>
        <p:spPr>
          <a:xfrm>
            <a:off x="1178113" y="3305813"/>
            <a:ext cx="10851961" cy="113283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285527" indent="-285664"/>
            <a:r>
              <a:rPr lang="en-US" sz="2199" dirty="0" err="1" smtClean="0">
                <a:solidFill>
                  <a:srgbClr val="454976"/>
                </a:solidFill>
                <a:latin typeface="Segoe UI" panose="020B0502040204020203" pitchFamily="34" charset="0"/>
                <a:cs typeface="Segoe UI" panose="020B0502040204020203" pitchFamily="34" charset="0"/>
              </a:rPr>
              <a:t>pac</a:t>
            </a:r>
            <a:r>
              <a:rPr lang="en-US" sz="2199" dirty="0" smtClean="0">
                <a:solidFill>
                  <a:srgbClr val="454976"/>
                </a:solidFill>
                <a:latin typeface="Segoe UI" panose="020B0502040204020203" pitchFamily="34" charset="0"/>
                <a:cs typeface="Segoe UI" panose="020B0502040204020203" pitchFamily="34" charset="0"/>
              </a:rPr>
              <a:t> </a:t>
            </a:r>
            <a:r>
              <a:rPr lang="en-US" sz="2199" dirty="0" err="1" smtClean="0">
                <a:solidFill>
                  <a:srgbClr val="454976"/>
                </a:solidFill>
                <a:latin typeface="Segoe UI" panose="020B0502040204020203" pitchFamily="34" charset="0"/>
                <a:cs typeface="Segoe UI" panose="020B0502040204020203" pitchFamily="34" charset="0"/>
              </a:rPr>
              <a:t>pcf</a:t>
            </a:r>
            <a:r>
              <a:rPr lang="en-US" sz="2199" dirty="0" smtClean="0">
                <a:solidFill>
                  <a:srgbClr val="454976"/>
                </a:solidFill>
                <a:latin typeface="Segoe UI" panose="020B0502040204020203" pitchFamily="34" charset="0"/>
                <a:cs typeface="Segoe UI" panose="020B0502040204020203" pitchFamily="34" charset="0"/>
              </a:rPr>
              <a:t> </a:t>
            </a:r>
            <a:r>
              <a:rPr lang="en-US" sz="2199" dirty="0" err="1" smtClean="0">
                <a:solidFill>
                  <a:srgbClr val="454976"/>
                </a:solidFill>
                <a:latin typeface="Segoe UI" panose="020B0502040204020203" pitchFamily="34" charset="0"/>
                <a:cs typeface="Segoe UI" panose="020B0502040204020203" pitchFamily="34" charset="0"/>
              </a:rPr>
              <a:t>init</a:t>
            </a:r>
            <a:r>
              <a:rPr lang="en-US" sz="2199" dirty="0" smtClean="0">
                <a:solidFill>
                  <a:srgbClr val="454976"/>
                </a:solidFill>
                <a:latin typeface="Segoe UI" panose="020B0502040204020203" pitchFamily="34" charset="0"/>
                <a:cs typeface="Segoe UI" panose="020B0502040204020203" pitchFamily="34" charset="0"/>
              </a:rPr>
              <a:t> --namespace </a:t>
            </a:r>
            <a:r>
              <a:rPr lang="en-US" sz="2199" dirty="0" err="1" smtClean="0">
                <a:solidFill>
                  <a:srgbClr val="454976"/>
                </a:solidFill>
                <a:latin typeface="Segoe UI" panose="020B0502040204020203" pitchFamily="34" charset="0"/>
                <a:cs typeface="Segoe UI" panose="020B0502040204020203" pitchFamily="34" charset="0"/>
              </a:rPr>
              <a:t>PCFControls</a:t>
            </a:r>
            <a:r>
              <a:rPr lang="en-US" sz="2199" dirty="0" smtClean="0">
                <a:solidFill>
                  <a:srgbClr val="454976"/>
                </a:solidFill>
                <a:latin typeface="Segoe UI" panose="020B0502040204020203" pitchFamily="34" charset="0"/>
                <a:cs typeface="Segoe UI" panose="020B0502040204020203" pitchFamily="34" charset="0"/>
              </a:rPr>
              <a:t> --name </a:t>
            </a:r>
            <a:r>
              <a:rPr lang="en-US" sz="2199" dirty="0" err="1" smtClean="0">
                <a:solidFill>
                  <a:srgbClr val="454976"/>
                </a:solidFill>
                <a:latin typeface="Segoe UI" panose="020B0502040204020203" pitchFamily="34" charset="0"/>
                <a:cs typeface="Segoe UI" panose="020B0502040204020203" pitchFamily="34" charset="0"/>
              </a:rPr>
              <a:t>CreditCardValidator</a:t>
            </a:r>
            <a:r>
              <a:rPr lang="en-US" sz="2199" dirty="0" smtClean="0">
                <a:solidFill>
                  <a:srgbClr val="454976"/>
                </a:solidFill>
                <a:latin typeface="Segoe UI" panose="020B0502040204020203" pitchFamily="34" charset="0"/>
                <a:cs typeface="Segoe UI" panose="020B0502040204020203" pitchFamily="34" charset="0"/>
              </a:rPr>
              <a:t> --template field</a:t>
            </a:r>
          </a:p>
          <a:p>
            <a:pPr marL="685577" lvl="1" indent="-285664"/>
            <a:r>
              <a:rPr lang="en-US" sz="1999" dirty="0" smtClean="0">
                <a:solidFill>
                  <a:srgbClr val="454976"/>
                </a:solidFill>
                <a:latin typeface="Segoe UI" panose="020B0502040204020203" pitchFamily="34" charset="0"/>
                <a:cs typeface="Segoe UI" panose="020B0502040204020203" pitchFamily="34" charset="0"/>
              </a:rPr>
              <a:t> The values for template will be either field or dataset</a:t>
            </a:r>
          </a:p>
          <a:p>
            <a:endParaRPr lang="en-US" dirty="0"/>
          </a:p>
        </p:txBody>
      </p:sp>
      <p:pic>
        <p:nvPicPr>
          <p:cNvPr id="2" name="Picture 1"/>
          <p:cNvPicPr>
            <a:picLocks noChangeAspect="1"/>
          </p:cNvPicPr>
          <p:nvPr/>
        </p:nvPicPr>
        <p:blipFill>
          <a:blip r:embed="rId3"/>
          <a:stretch>
            <a:fillRect/>
          </a:stretch>
        </p:blipFill>
        <p:spPr>
          <a:xfrm>
            <a:off x="3465679" y="4615780"/>
            <a:ext cx="5037046" cy="1476375"/>
          </a:xfrm>
          <a:prstGeom prst="rect">
            <a:avLst/>
          </a:prstGeom>
        </p:spPr>
      </p:pic>
    </p:spTree>
    <p:extLst>
      <p:ext uri="{BB962C8B-B14F-4D97-AF65-F5344CB8AC3E}">
        <p14:creationId xmlns:p14="http://schemas.microsoft.com/office/powerpoint/2010/main" val="20695647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Install Dependencies </a:t>
            </a:r>
            <a:endParaRPr lang="en-US" dirty="0"/>
          </a:p>
        </p:txBody>
      </p:sp>
      <p:sp>
        <p:nvSpPr>
          <p:cNvPr id="8" name="TextBox 7">
            <a:extLst>
              <a:ext uri="{FF2B5EF4-FFF2-40B4-BE49-F238E27FC236}">
                <a16:creationId xmlns:a16="http://schemas.microsoft.com/office/drawing/2014/main" id="{16A5482F-EC66-4D6A-B3B4-3688AC1098A5}"/>
              </a:ext>
            </a:extLst>
          </p:cNvPr>
          <p:cNvSpPr txBox="1"/>
          <p:nvPr/>
        </p:nvSpPr>
        <p:spPr>
          <a:xfrm>
            <a:off x="1045480" y="2500819"/>
            <a:ext cx="1098459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Use the </a:t>
            </a:r>
            <a:r>
              <a:rPr lang="en-US" sz="2400" dirty="0" err="1" smtClean="0">
                <a:gradFill>
                  <a:gsLst>
                    <a:gs pos="2917">
                      <a:schemeClr val="tx1"/>
                    </a:gs>
                    <a:gs pos="30000">
                      <a:schemeClr val="tx1"/>
                    </a:gs>
                  </a:gsLst>
                  <a:lin ang="5400000" scaled="0"/>
                </a:gradFill>
              </a:rPr>
              <a:t>npm</a:t>
            </a:r>
            <a:r>
              <a:rPr lang="en-US" sz="2400" dirty="0" smtClean="0">
                <a:gradFill>
                  <a:gsLst>
                    <a:gs pos="2917">
                      <a:schemeClr val="tx1"/>
                    </a:gs>
                    <a:gs pos="30000">
                      <a:schemeClr val="tx1"/>
                    </a:gs>
                  </a:gsLst>
                  <a:lin ang="5400000" scaled="0"/>
                </a:gradFill>
              </a:rPr>
              <a:t> install command to add ALL dependencies to your project</a:t>
            </a:r>
            <a:endParaRPr lang="en-US" sz="2400" dirty="0">
              <a:gradFill>
                <a:gsLst>
                  <a:gs pos="2917">
                    <a:schemeClr val="tx1"/>
                  </a:gs>
                  <a:gs pos="30000">
                    <a:schemeClr val="tx1"/>
                  </a:gs>
                </a:gsLst>
                <a:lin ang="5400000" scaled="0"/>
              </a:gradFill>
            </a:endParaRPr>
          </a:p>
        </p:txBody>
      </p:sp>
      <p:sp>
        <p:nvSpPr>
          <p:cNvPr id="9" name="Text Placeholder 4">
            <a:extLst>
              <a:ext uri="{FF2B5EF4-FFF2-40B4-BE49-F238E27FC236}">
                <a16:creationId xmlns:a16="http://schemas.microsoft.com/office/drawing/2014/main" id="{BDFA54D5-FA5B-4D32-8614-766A8F0E6077}"/>
              </a:ext>
            </a:extLst>
          </p:cNvPr>
          <p:cNvSpPr txBox="1">
            <a:spLocks/>
          </p:cNvSpPr>
          <p:nvPr/>
        </p:nvSpPr>
        <p:spPr>
          <a:xfrm>
            <a:off x="1178113" y="3305813"/>
            <a:ext cx="10851961" cy="142811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285527" indent="-285664"/>
            <a:r>
              <a:rPr lang="en-US" sz="2199" dirty="0" err="1" smtClean="0">
                <a:solidFill>
                  <a:srgbClr val="454976"/>
                </a:solidFill>
                <a:latin typeface="Segoe UI" panose="020B0502040204020203" pitchFamily="34" charset="0"/>
                <a:cs typeface="Segoe UI" panose="020B0502040204020203" pitchFamily="34" charset="0"/>
              </a:rPr>
              <a:t>npm</a:t>
            </a:r>
            <a:r>
              <a:rPr lang="en-US" sz="2199" dirty="0" smtClean="0">
                <a:solidFill>
                  <a:srgbClr val="454976"/>
                </a:solidFill>
                <a:latin typeface="Segoe UI" panose="020B0502040204020203" pitchFamily="34" charset="0"/>
                <a:cs typeface="Segoe UI" panose="020B0502040204020203" pitchFamily="34" charset="0"/>
              </a:rPr>
              <a:t> install</a:t>
            </a:r>
          </a:p>
          <a:p>
            <a:pPr marL="285527" indent="-285664"/>
            <a:r>
              <a:rPr lang="en-US" sz="2199" dirty="0" err="1" smtClean="0">
                <a:solidFill>
                  <a:srgbClr val="454976"/>
                </a:solidFill>
                <a:latin typeface="Segoe UI" panose="020B0502040204020203" pitchFamily="34" charset="0"/>
                <a:cs typeface="Segoe UI" panose="020B0502040204020203" pitchFamily="34" charset="0"/>
              </a:rPr>
              <a:t>npm</a:t>
            </a:r>
            <a:r>
              <a:rPr lang="en-US" sz="2199" dirty="0" smtClean="0">
                <a:solidFill>
                  <a:srgbClr val="454976"/>
                </a:solidFill>
                <a:latin typeface="Segoe UI" panose="020B0502040204020203" pitchFamily="34" charset="0"/>
                <a:cs typeface="Segoe UI" panose="020B0502040204020203" pitchFamily="34" charset="0"/>
              </a:rPr>
              <a:t> install </a:t>
            </a:r>
            <a:r>
              <a:rPr lang="en-US" sz="2199" dirty="0" err="1" smtClean="0">
                <a:solidFill>
                  <a:srgbClr val="454976"/>
                </a:solidFill>
                <a:latin typeface="Segoe UI" panose="020B0502040204020203" pitchFamily="34" charset="0"/>
                <a:cs typeface="Segoe UI" panose="020B0502040204020203" pitchFamily="34" charset="0"/>
              </a:rPr>
              <a:t>jquery</a:t>
            </a:r>
            <a:endParaRPr lang="en-US" sz="2199" dirty="0" smtClean="0">
              <a:solidFill>
                <a:srgbClr val="454976"/>
              </a:solidFill>
              <a:latin typeface="Segoe UI" panose="020B0502040204020203" pitchFamily="34" charset="0"/>
              <a:cs typeface="Segoe UI" panose="020B0502040204020203" pitchFamily="34" charset="0"/>
            </a:endParaRPr>
          </a:p>
          <a:p>
            <a:pPr marL="285527" indent="-285664"/>
            <a:r>
              <a:rPr lang="en-US" sz="2199" dirty="0" err="1">
                <a:solidFill>
                  <a:srgbClr val="454976"/>
                </a:solidFill>
                <a:latin typeface="Segoe UI" panose="020B0502040204020203" pitchFamily="34" charset="0"/>
                <a:cs typeface="Segoe UI" panose="020B0502040204020203" pitchFamily="34" charset="0"/>
              </a:rPr>
              <a:t>n</a:t>
            </a:r>
            <a:r>
              <a:rPr lang="en-US" sz="2199" dirty="0" err="1" smtClean="0">
                <a:solidFill>
                  <a:srgbClr val="454976"/>
                </a:solidFill>
                <a:latin typeface="Segoe UI" panose="020B0502040204020203" pitchFamily="34" charset="0"/>
                <a:cs typeface="Segoe UI" panose="020B0502040204020203" pitchFamily="34" charset="0"/>
              </a:rPr>
              <a:t>pm</a:t>
            </a:r>
            <a:r>
              <a:rPr lang="en-US" sz="2199" dirty="0" smtClean="0">
                <a:solidFill>
                  <a:srgbClr val="454976"/>
                </a:solidFill>
                <a:latin typeface="Segoe UI" panose="020B0502040204020203" pitchFamily="34" charset="0"/>
                <a:cs typeface="Segoe UI" panose="020B0502040204020203" pitchFamily="34" charset="0"/>
              </a:rPr>
              <a:t> install @types/</a:t>
            </a:r>
            <a:r>
              <a:rPr lang="en-US" sz="2199" dirty="0" err="1" smtClean="0">
                <a:solidFill>
                  <a:srgbClr val="454976"/>
                </a:solidFill>
                <a:latin typeface="Segoe UI" panose="020B0502040204020203" pitchFamily="34" charset="0"/>
                <a:cs typeface="Segoe UI" panose="020B0502040204020203" pitchFamily="34" charset="0"/>
              </a:rPr>
              <a:t>jquery</a:t>
            </a:r>
            <a:endParaRPr lang="en-US" sz="2199" dirty="0" smtClean="0">
              <a:solidFill>
                <a:srgbClr val="454976"/>
              </a:solidFill>
              <a:latin typeface="Segoe UI" panose="020B0502040204020203" pitchFamily="34" charset="0"/>
              <a:cs typeface="Segoe UI" panose="020B0502040204020203" pitchFamily="34" charset="0"/>
            </a:endParaRPr>
          </a:p>
          <a:p>
            <a:endParaRPr lang="en-US" dirty="0"/>
          </a:p>
        </p:txBody>
      </p:sp>
      <p:sp>
        <p:nvSpPr>
          <p:cNvPr id="6" name="Text Placeholder 8">
            <a:extLst>
              <a:ext uri="{FF2B5EF4-FFF2-40B4-BE49-F238E27FC236}">
                <a16:creationId xmlns:a16="http://schemas.microsoft.com/office/drawing/2014/main" id="{B051C6F8-B021-4AE4-9CC8-B4C9600FE04E}"/>
              </a:ext>
            </a:extLst>
          </p:cNvPr>
          <p:cNvSpPr txBox="1">
            <a:spLocks/>
          </p:cNvSpPr>
          <p:nvPr/>
        </p:nvSpPr>
        <p:spPr>
          <a:xfrm>
            <a:off x="1515456" y="4733925"/>
            <a:ext cx="10181244" cy="1538567"/>
          </a:xfrm>
          <a:prstGeom prst="rect">
            <a:avLst/>
          </a:prstGeom>
        </p:spPr>
        <p:txBody>
          <a:bodyPr/>
          <a:lstStyle>
            <a:lvl1pPr marL="349724" indent="-349724" algn="l" defTabSz="466298" rtl="0" eaLnBrk="1" latinLnBrk="0" hangingPunct="1">
              <a:spcBef>
                <a:spcPts val="1020"/>
              </a:spcBef>
              <a:spcAft>
                <a:spcPts val="0"/>
              </a:spcAft>
              <a:buClr>
                <a:schemeClr val="accent1"/>
              </a:buClr>
              <a:buSzPct val="80000"/>
              <a:buFont typeface="Wingdings 3" charset="2"/>
              <a:buChar char=""/>
              <a:defRPr sz="1836" b="0" i="0" kern="1200">
                <a:solidFill>
                  <a:schemeClr val="tx1">
                    <a:lumMod val="75000"/>
                    <a:lumOff val="25000"/>
                  </a:schemeClr>
                </a:solidFill>
                <a:latin typeface="+mn-lt"/>
                <a:ea typeface="+mn-ea"/>
                <a:cs typeface="+mn-cs"/>
              </a:defRPr>
            </a:lvl1pPr>
            <a:lvl2pPr marL="757735" indent="-291436" algn="l" defTabSz="466298" rtl="0" eaLnBrk="1" latinLnBrk="0" hangingPunct="1">
              <a:spcBef>
                <a:spcPts val="1020"/>
              </a:spcBef>
              <a:spcAft>
                <a:spcPts val="0"/>
              </a:spcAft>
              <a:buClr>
                <a:schemeClr val="accent1"/>
              </a:buClr>
              <a:buSzPct val="80000"/>
              <a:buFont typeface="Wingdings 3" charset="2"/>
              <a:buChar char=""/>
              <a:defRPr sz="1632" b="0" i="0" kern="1200">
                <a:solidFill>
                  <a:schemeClr val="tx1">
                    <a:lumMod val="75000"/>
                    <a:lumOff val="25000"/>
                  </a:schemeClr>
                </a:solidFill>
                <a:latin typeface="+mn-lt"/>
                <a:ea typeface="+mn-ea"/>
                <a:cs typeface="+mn-cs"/>
              </a:defRPr>
            </a:lvl2pPr>
            <a:lvl3pPr marL="1165746" indent="-233149" algn="l" defTabSz="466298" rtl="0" eaLnBrk="1" latinLnBrk="0" hangingPunct="1">
              <a:spcBef>
                <a:spcPts val="1020"/>
              </a:spcBef>
              <a:spcAft>
                <a:spcPts val="0"/>
              </a:spcAft>
              <a:buClr>
                <a:schemeClr val="accent1"/>
              </a:buClr>
              <a:buSzPct val="80000"/>
              <a:buFont typeface="Wingdings 3" charset="2"/>
              <a:buChar char=""/>
              <a:defRPr sz="1428" b="0" i="0" kern="1200">
                <a:solidFill>
                  <a:schemeClr val="tx1">
                    <a:lumMod val="75000"/>
                    <a:lumOff val="25000"/>
                  </a:schemeClr>
                </a:solidFill>
                <a:latin typeface="+mn-lt"/>
                <a:ea typeface="+mn-ea"/>
                <a:cs typeface="+mn-cs"/>
              </a:defRPr>
            </a:lvl3pPr>
            <a:lvl4pPr marL="1632044" indent="-233149" algn="l" defTabSz="466298" rtl="0" eaLnBrk="1" latinLnBrk="0" hangingPunct="1">
              <a:spcBef>
                <a:spcPts val="1020"/>
              </a:spcBef>
              <a:spcAft>
                <a:spcPts val="0"/>
              </a:spcAft>
              <a:buClr>
                <a:schemeClr val="accent1"/>
              </a:buClr>
              <a:buSzPct val="80000"/>
              <a:buFont typeface="Wingdings 3" charset="2"/>
              <a:buChar char=""/>
              <a:defRPr sz="1224" b="0" i="0" kern="1200">
                <a:solidFill>
                  <a:schemeClr val="tx1">
                    <a:lumMod val="75000"/>
                    <a:lumOff val="25000"/>
                  </a:schemeClr>
                </a:solidFill>
                <a:latin typeface="+mn-lt"/>
                <a:ea typeface="+mn-ea"/>
                <a:cs typeface="+mn-cs"/>
              </a:defRPr>
            </a:lvl4pPr>
            <a:lvl5pPr marL="2098342" indent="-233149" algn="l" defTabSz="466298" rtl="0" eaLnBrk="1" latinLnBrk="0" hangingPunct="1">
              <a:spcBef>
                <a:spcPts val="1020"/>
              </a:spcBef>
              <a:spcAft>
                <a:spcPts val="0"/>
              </a:spcAft>
              <a:buClr>
                <a:schemeClr val="accent1"/>
              </a:buClr>
              <a:buSzPct val="80000"/>
              <a:buFont typeface="Wingdings 3" charset="2"/>
              <a:buChar char=""/>
              <a:defRPr sz="1224" b="0" i="0" kern="1200">
                <a:solidFill>
                  <a:schemeClr val="tx1">
                    <a:lumMod val="75000"/>
                    <a:lumOff val="25000"/>
                  </a:schemeClr>
                </a:solidFill>
                <a:latin typeface="+mn-lt"/>
                <a:ea typeface="+mn-ea"/>
                <a:cs typeface="+mn-cs"/>
              </a:defRPr>
            </a:lvl5pPr>
            <a:lvl6pPr marL="2564641" indent="-233149" algn="l" defTabSz="466298" rtl="0" eaLnBrk="1" latinLnBrk="0" hangingPunct="1">
              <a:spcBef>
                <a:spcPts val="1020"/>
              </a:spcBef>
              <a:spcAft>
                <a:spcPts val="0"/>
              </a:spcAft>
              <a:buClr>
                <a:schemeClr val="accent1"/>
              </a:buClr>
              <a:buSzPct val="80000"/>
              <a:buFont typeface="Wingdings 3" charset="2"/>
              <a:buChar char=""/>
              <a:defRPr sz="1224" b="0" i="0" kern="1200">
                <a:solidFill>
                  <a:schemeClr val="tx1">
                    <a:lumMod val="75000"/>
                    <a:lumOff val="25000"/>
                  </a:schemeClr>
                </a:solidFill>
                <a:latin typeface="+mn-lt"/>
                <a:ea typeface="+mn-ea"/>
                <a:cs typeface="+mn-cs"/>
              </a:defRPr>
            </a:lvl6pPr>
            <a:lvl7pPr marL="3030939" indent="-233149" algn="l" defTabSz="466298" rtl="0" eaLnBrk="1" latinLnBrk="0" hangingPunct="1">
              <a:spcBef>
                <a:spcPts val="1020"/>
              </a:spcBef>
              <a:spcAft>
                <a:spcPts val="0"/>
              </a:spcAft>
              <a:buClr>
                <a:schemeClr val="accent1"/>
              </a:buClr>
              <a:buSzPct val="80000"/>
              <a:buFont typeface="Wingdings 3" charset="2"/>
              <a:buChar char=""/>
              <a:defRPr sz="1224" b="0" i="0" kern="1200">
                <a:solidFill>
                  <a:schemeClr val="tx1">
                    <a:lumMod val="75000"/>
                    <a:lumOff val="25000"/>
                  </a:schemeClr>
                </a:solidFill>
                <a:latin typeface="+mn-lt"/>
                <a:ea typeface="+mn-ea"/>
                <a:cs typeface="+mn-cs"/>
              </a:defRPr>
            </a:lvl7pPr>
            <a:lvl8pPr marL="3497237" indent="-233149" algn="l" defTabSz="466298" rtl="0" eaLnBrk="1" latinLnBrk="0" hangingPunct="1">
              <a:spcBef>
                <a:spcPts val="1020"/>
              </a:spcBef>
              <a:spcAft>
                <a:spcPts val="0"/>
              </a:spcAft>
              <a:buClr>
                <a:schemeClr val="accent1"/>
              </a:buClr>
              <a:buSzPct val="80000"/>
              <a:buFont typeface="Wingdings 3" charset="2"/>
              <a:buChar char=""/>
              <a:defRPr sz="1224" b="0" i="0" kern="1200">
                <a:solidFill>
                  <a:schemeClr val="tx1">
                    <a:lumMod val="75000"/>
                    <a:lumOff val="25000"/>
                  </a:schemeClr>
                </a:solidFill>
                <a:latin typeface="+mn-lt"/>
                <a:ea typeface="+mn-ea"/>
                <a:cs typeface="+mn-cs"/>
              </a:defRPr>
            </a:lvl8pPr>
            <a:lvl9pPr marL="3963535" indent="-233149" algn="l" defTabSz="466298" rtl="0" eaLnBrk="1" latinLnBrk="0" hangingPunct="1">
              <a:spcBef>
                <a:spcPts val="1020"/>
              </a:spcBef>
              <a:spcAft>
                <a:spcPts val="0"/>
              </a:spcAft>
              <a:buClr>
                <a:schemeClr val="accent1"/>
              </a:buClr>
              <a:buSzPct val="80000"/>
              <a:buFont typeface="Wingdings 3" charset="2"/>
              <a:buChar char=""/>
              <a:defRPr sz="1224" b="0" i="0" kern="1200">
                <a:solidFill>
                  <a:schemeClr val="tx1">
                    <a:lumMod val="75000"/>
                    <a:lumOff val="25000"/>
                  </a:schemeClr>
                </a:solidFill>
                <a:latin typeface="+mn-lt"/>
                <a:ea typeface="+mn-ea"/>
                <a:cs typeface="+mn-cs"/>
              </a:defRPr>
            </a:lvl9pPr>
          </a:lstStyle>
          <a:p>
            <a:pPr marL="342900" indent="-342900" fontAlgn="ctr">
              <a:lnSpc>
                <a:spcPct val="150000"/>
              </a:lnSpc>
              <a:buFont typeface="Arial" panose="020B0604020202020204" pitchFamily="34" charset="0"/>
              <a:buChar char="•"/>
            </a:pPr>
            <a:r>
              <a:rPr lang="en-US" sz="1800" dirty="0" smtClean="0">
                <a:solidFill>
                  <a:srgbClr val="002060"/>
                </a:solidFill>
              </a:rPr>
              <a:t>Ability to install all project dependencies or only required project dependencies</a:t>
            </a:r>
          </a:p>
          <a:p>
            <a:pPr marL="342900" indent="-342900" fontAlgn="ctr">
              <a:lnSpc>
                <a:spcPct val="150000"/>
              </a:lnSpc>
              <a:buFont typeface="Arial" panose="020B0604020202020204" pitchFamily="34" charset="0"/>
              <a:buChar char="•"/>
            </a:pPr>
            <a:r>
              <a:rPr lang="en-US" sz="1800" dirty="0" smtClean="0">
                <a:solidFill>
                  <a:srgbClr val="002060"/>
                </a:solidFill>
              </a:rPr>
              <a:t>Will not add additional code to output, only disk space during development</a:t>
            </a:r>
          </a:p>
          <a:p>
            <a:endParaRPr lang="en-US" dirty="0">
              <a:solidFill>
                <a:srgbClr val="002060"/>
              </a:solidFill>
            </a:endParaRPr>
          </a:p>
        </p:txBody>
      </p:sp>
    </p:spTree>
    <p:extLst>
      <p:ext uri="{BB962C8B-B14F-4D97-AF65-F5344CB8AC3E}">
        <p14:creationId xmlns:p14="http://schemas.microsoft.com/office/powerpoint/2010/main" val="8939754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Update Manifest File</a:t>
            </a:r>
            <a:endParaRPr lang="en-US" dirty="0"/>
          </a:p>
        </p:txBody>
      </p:sp>
      <p:sp>
        <p:nvSpPr>
          <p:cNvPr id="8" name="TextBox 7">
            <a:extLst>
              <a:ext uri="{FF2B5EF4-FFF2-40B4-BE49-F238E27FC236}">
                <a16:creationId xmlns:a16="http://schemas.microsoft.com/office/drawing/2014/main" id="{16A5482F-EC66-4D6A-B3B4-3688AC1098A5}"/>
              </a:ext>
            </a:extLst>
          </p:cNvPr>
          <p:cNvSpPr txBox="1"/>
          <p:nvPr/>
        </p:nvSpPr>
        <p:spPr>
          <a:xfrm>
            <a:off x="1045480" y="2500819"/>
            <a:ext cx="10984594"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Set the properties and resources that make up your project within your manifest file</a:t>
            </a:r>
            <a:endParaRPr lang="en-US" sz="2400" dirty="0">
              <a:gradFill>
                <a:gsLst>
                  <a:gs pos="2917">
                    <a:schemeClr val="tx1"/>
                  </a:gs>
                  <a:gs pos="30000">
                    <a:schemeClr val="tx1"/>
                  </a:gs>
                </a:gsLst>
                <a:lin ang="5400000" scaled="0"/>
              </a:gradFill>
            </a:endParaRPr>
          </a:p>
        </p:txBody>
      </p:sp>
      <p:sp>
        <p:nvSpPr>
          <p:cNvPr id="9" name="Text Placeholder 4">
            <a:extLst>
              <a:ext uri="{FF2B5EF4-FFF2-40B4-BE49-F238E27FC236}">
                <a16:creationId xmlns:a16="http://schemas.microsoft.com/office/drawing/2014/main" id="{BDFA54D5-FA5B-4D32-8614-766A8F0E6077}"/>
              </a:ext>
            </a:extLst>
          </p:cNvPr>
          <p:cNvSpPr txBox="1">
            <a:spLocks/>
          </p:cNvSpPr>
          <p:nvPr/>
        </p:nvSpPr>
        <p:spPr>
          <a:xfrm>
            <a:off x="1178113" y="3305812"/>
            <a:ext cx="10851961" cy="282828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285527" indent="-285664"/>
            <a:r>
              <a:rPr lang="en-US" sz="2199" dirty="0" smtClean="0">
                <a:solidFill>
                  <a:srgbClr val="454976"/>
                </a:solidFill>
                <a:latin typeface="Segoe UI" panose="020B0502040204020203" pitchFamily="34" charset="0"/>
                <a:cs typeface="Segoe UI" panose="020B0502040204020203" pitchFamily="34" charset="0"/>
              </a:rPr>
              <a:t>Property</a:t>
            </a:r>
          </a:p>
          <a:p>
            <a:pPr marL="685577" lvl="1" indent="-285664"/>
            <a:r>
              <a:rPr lang="en-US" sz="1999" dirty="0" smtClean="0">
                <a:solidFill>
                  <a:srgbClr val="454976"/>
                </a:solidFill>
                <a:latin typeface="Segoe UI" panose="020B0502040204020203" pitchFamily="34" charset="0"/>
                <a:cs typeface="Segoe UI" panose="020B0502040204020203" pitchFamily="34" charset="0"/>
              </a:rPr>
              <a:t>Enter the properties that will be passed from the Model-Driven app</a:t>
            </a:r>
          </a:p>
          <a:p>
            <a:pPr marL="285527" indent="-285664"/>
            <a:r>
              <a:rPr lang="en-US" sz="2199" dirty="0" smtClean="0">
                <a:solidFill>
                  <a:srgbClr val="454976"/>
                </a:solidFill>
                <a:latin typeface="Segoe UI" panose="020B0502040204020203" pitchFamily="34" charset="0"/>
                <a:cs typeface="Segoe UI" panose="020B0502040204020203" pitchFamily="34" charset="0"/>
              </a:rPr>
              <a:t>Resources</a:t>
            </a:r>
          </a:p>
          <a:p>
            <a:pPr marL="685577" lvl="1" indent="-285664"/>
            <a:r>
              <a:rPr lang="en-US" sz="1999" dirty="0" smtClean="0">
                <a:solidFill>
                  <a:srgbClr val="454976"/>
                </a:solidFill>
                <a:latin typeface="Segoe UI" panose="020B0502040204020203" pitchFamily="34" charset="0"/>
                <a:cs typeface="Segoe UI" panose="020B0502040204020203" pitchFamily="34" charset="0"/>
              </a:rPr>
              <a:t>Specify which resources make up the control: code, stylesheet, resource files</a:t>
            </a:r>
          </a:p>
          <a:p>
            <a:pPr marL="285527" indent="-285664"/>
            <a:r>
              <a:rPr lang="en-US" sz="2199" dirty="0" smtClean="0">
                <a:solidFill>
                  <a:srgbClr val="454976"/>
                </a:solidFill>
                <a:latin typeface="Segoe UI" panose="020B0502040204020203" pitchFamily="34" charset="0"/>
                <a:cs typeface="Segoe UI" panose="020B0502040204020203" pitchFamily="34" charset="0"/>
              </a:rPr>
              <a:t>feature-usage</a:t>
            </a:r>
          </a:p>
          <a:p>
            <a:pPr marL="685577" lvl="1" indent="-285664"/>
            <a:r>
              <a:rPr lang="en-US" sz="1999" dirty="0" smtClean="0">
                <a:solidFill>
                  <a:srgbClr val="454976"/>
                </a:solidFill>
                <a:latin typeface="Segoe UI" panose="020B0502040204020203" pitchFamily="34" charset="0"/>
                <a:cs typeface="Segoe UI" panose="020B0502040204020203" pitchFamily="34" charset="0"/>
              </a:rPr>
              <a:t>Specify what features will be used by the app: Utility, </a:t>
            </a:r>
            <a:r>
              <a:rPr lang="en-US" sz="1999" dirty="0" err="1" smtClean="0">
                <a:solidFill>
                  <a:srgbClr val="454976"/>
                </a:solidFill>
                <a:latin typeface="Segoe UI" panose="020B0502040204020203" pitchFamily="34" charset="0"/>
                <a:cs typeface="Segoe UI" panose="020B0502040204020203" pitchFamily="34" charset="0"/>
              </a:rPr>
              <a:t>WebAPI</a:t>
            </a:r>
            <a:endParaRPr lang="en-US" sz="1999" dirty="0" smtClean="0">
              <a:solidFill>
                <a:srgbClr val="454976"/>
              </a:solidFill>
              <a:latin typeface="Segoe UI" panose="020B0502040204020203" pitchFamily="34" charset="0"/>
              <a:cs typeface="Segoe UI" panose="020B0502040204020203" pitchFamily="34" charset="0"/>
            </a:endParaRPr>
          </a:p>
          <a:p>
            <a:endParaRPr lang="en-US" dirty="0"/>
          </a:p>
        </p:txBody>
      </p:sp>
      <p:pic>
        <p:nvPicPr>
          <p:cNvPr id="2" name="Picture 1"/>
          <p:cNvPicPr>
            <a:picLocks noChangeAspect="1"/>
          </p:cNvPicPr>
          <p:nvPr/>
        </p:nvPicPr>
        <p:blipFill>
          <a:blip r:embed="rId3"/>
          <a:stretch>
            <a:fillRect/>
          </a:stretch>
        </p:blipFill>
        <p:spPr>
          <a:xfrm>
            <a:off x="1560960" y="3395044"/>
            <a:ext cx="9545189" cy="2671134"/>
          </a:xfrm>
          <a:prstGeom prst="rect">
            <a:avLst/>
          </a:prstGeom>
        </p:spPr>
      </p:pic>
    </p:spTree>
    <p:extLst>
      <p:ext uri="{BB962C8B-B14F-4D97-AF65-F5344CB8AC3E}">
        <p14:creationId xmlns:p14="http://schemas.microsoft.com/office/powerpoint/2010/main" val="4034264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Development</a:t>
            </a:r>
            <a:endParaRPr lang="en-US" dirty="0"/>
          </a:p>
        </p:txBody>
      </p:sp>
      <p:sp>
        <p:nvSpPr>
          <p:cNvPr id="8" name="TextBox 7">
            <a:extLst>
              <a:ext uri="{FF2B5EF4-FFF2-40B4-BE49-F238E27FC236}">
                <a16:creationId xmlns:a16="http://schemas.microsoft.com/office/drawing/2014/main" id="{16A5482F-EC66-4D6A-B3B4-3688AC1098A5}"/>
              </a:ext>
            </a:extLst>
          </p:cNvPr>
          <p:cNvSpPr txBox="1"/>
          <p:nvPr/>
        </p:nvSpPr>
        <p:spPr>
          <a:xfrm>
            <a:off x="1045480" y="2500819"/>
            <a:ext cx="1098459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Add required code to the Typescript file</a:t>
            </a:r>
            <a:endParaRPr lang="en-US" sz="2400" dirty="0">
              <a:gradFill>
                <a:gsLst>
                  <a:gs pos="2917">
                    <a:schemeClr val="tx1"/>
                  </a:gs>
                  <a:gs pos="30000">
                    <a:schemeClr val="tx1"/>
                  </a:gs>
                </a:gsLst>
                <a:lin ang="5400000" scaled="0"/>
              </a:gradFill>
            </a:endParaRPr>
          </a:p>
        </p:txBody>
      </p:sp>
      <p:sp>
        <p:nvSpPr>
          <p:cNvPr id="9" name="Text Placeholder 4">
            <a:extLst>
              <a:ext uri="{FF2B5EF4-FFF2-40B4-BE49-F238E27FC236}">
                <a16:creationId xmlns:a16="http://schemas.microsoft.com/office/drawing/2014/main" id="{BDFA54D5-FA5B-4D32-8614-766A8F0E6077}"/>
              </a:ext>
            </a:extLst>
          </p:cNvPr>
          <p:cNvSpPr txBox="1">
            <a:spLocks/>
          </p:cNvSpPr>
          <p:nvPr/>
        </p:nvSpPr>
        <p:spPr>
          <a:xfrm>
            <a:off x="1178113" y="3128683"/>
            <a:ext cx="10851961" cy="3447608"/>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285527" indent="-285664"/>
            <a:r>
              <a:rPr lang="en-US" sz="2199" dirty="0" smtClean="0">
                <a:solidFill>
                  <a:srgbClr val="454976"/>
                </a:solidFill>
                <a:latin typeface="Segoe UI" panose="020B0502040204020203" pitchFamily="34" charset="0"/>
                <a:cs typeface="Segoe UI" panose="020B0502040204020203" pitchFamily="34" charset="0"/>
              </a:rPr>
              <a:t>variable declaration</a:t>
            </a:r>
          </a:p>
          <a:p>
            <a:pPr marL="685577" lvl="1" indent="-285664"/>
            <a:r>
              <a:rPr lang="en-US" sz="1800" dirty="0" smtClean="0">
                <a:solidFill>
                  <a:srgbClr val="454976"/>
                </a:solidFill>
                <a:latin typeface="Segoe UI" panose="020B0502040204020203" pitchFamily="34" charset="0"/>
                <a:cs typeface="Segoe UI" panose="020B0502040204020203" pitchFamily="34" charset="0"/>
              </a:rPr>
              <a:t>Content, </a:t>
            </a:r>
            <a:r>
              <a:rPr lang="en-US" sz="1800" dirty="0" err="1" smtClean="0">
                <a:solidFill>
                  <a:srgbClr val="454976"/>
                </a:solidFill>
                <a:latin typeface="Segoe UI" panose="020B0502040204020203" pitchFamily="34" charset="0"/>
                <a:cs typeface="Segoe UI" panose="020B0502040204020203" pitchFamily="34" charset="0"/>
              </a:rPr>
              <a:t>notifyOutputChanged</a:t>
            </a:r>
            <a:r>
              <a:rPr lang="en-US" sz="1800" dirty="0" smtClean="0">
                <a:solidFill>
                  <a:srgbClr val="454976"/>
                </a:solidFill>
                <a:latin typeface="Segoe UI" panose="020B0502040204020203" pitchFamily="34" charset="0"/>
                <a:cs typeface="Segoe UI" panose="020B0502040204020203" pitchFamily="34" charset="0"/>
              </a:rPr>
              <a:t>, container, HTML elements, event listener, other public variables</a:t>
            </a:r>
          </a:p>
          <a:p>
            <a:pPr marL="285527" indent="-285664"/>
            <a:r>
              <a:rPr lang="en-US" sz="2199" dirty="0" err="1" smtClean="0">
                <a:solidFill>
                  <a:srgbClr val="454976"/>
                </a:solidFill>
                <a:latin typeface="Segoe UI" panose="020B0502040204020203" pitchFamily="34" charset="0"/>
                <a:cs typeface="Segoe UI" panose="020B0502040204020203" pitchFamily="34" charset="0"/>
              </a:rPr>
              <a:t>init</a:t>
            </a:r>
            <a:r>
              <a:rPr lang="en-US" sz="2199" dirty="0" smtClean="0">
                <a:solidFill>
                  <a:srgbClr val="454976"/>
                </a:solidFill>
                <a:latin typeface="Segoe UI" panose="020B0502040204020203" pitchFamily="34" charset="0"/>
                <a:cs typeface="Segoe UI" panose="020B0502040204020203" pitchFamily="34" charset="0"/>
              </a:rPr>
              <a:t> method</a:t>
            </a:r>
          </a:p>
          <a:p>
            <a:pPr marL="685577" lvl="1" indent="-285664"/>
            <a:r>
              <a:rPr lang="en-US" sz="1800" dirty="0" smtClean="0">
                <a:solidFill>
                  <a:srgbClr val="454976"/>
                </a:solidFill>
                <a:latin typeface="Segoe UI" panose="020B0502040204020203" pitchFamily="34" charset="0"/>
                <a:cs typeface="Segoe UI" panose="020B0502040204020203" pitchFamily="34" charset="0"/>
              </a:rPr>
              <a:t>Initialization code for typescript variables, binding events and skinning the control</a:t>
            </a:r>
          </a:p>
          <a:p>
            <a:pPr marL="285527" indent="-285664"/>
            <a:r>
              <a:rPr lang="en-US" sz="2199" dirty="0" err="1" smtClean="0">
                <a:solidFill>
                  <a:srgbClr val="454976"/>
                </a:solidFill>
                <a:latin typeface="Segoe UI" panose="020B0502040204020203" pitchFamily="34" charset="0"/>
                <a:cs typeface="Segoe UI" panose="020B0502040204020203" pitchFamily="34" charset="0"/>
              </a:rPr>
              <a:t>updateView</a:t>
            </a:r>
            <a:r>
              <a:rPr lang="en-US" sz="2199" dirty="0" smtClean="0">
                <a:solidFill>
                  <a:srgbClr val="454976"/>
                </a:solidFill>
                <a:latin typeface="Segoe UI" panose="020B0502040204020203" pitchFamily="34" charset="0"/>
                <a:cs typeface="Segoe UI" panose="020B0502040204020203" pitchFamily="34" charset="0"/>
              </a:rPr>
              <a:t> method</a:t>
            </a:r>
          </a:p>
          <a:p>
            <a:pPr marL="685577" lvl="1" indent="-285664"/>
            <a:r>
              <a:rPr lang="en-US" sz="1700" dirty="0" smtClean="0">
                <a:solidFill>
                  <a:srgbClr val="454976"/>
                </a:solidFill>
                <a:latin typeface="Segoe UI" panose="020B0502040204020203" pitchFamily="34" charset="0"/>
                <a:cs typeface="Segoe UI" panose="020B0502040204020203" pitchFamily="34" charset="0"/>
              </a:rPr>
              <a:t>Validation and displaying of data back to the user interface</a:t>
            </a:r>
          </a:p>
          <a:p>
            <a:pPr marL="285527" indent="-285664"/>
            <a:r>
              <a:rPr lang="en-US" sz="2199" dirty="0" err="1" smtClean="0">
                <a:solidFill>
                  <a:srgbClr val="454976"/>
                </a:solidFill>
                <a:latin typeface="Segoe UI" panose="020B0502040204020203" pitchFamily="34" charset="0"/>
                <a:cs typeface="Segoe UI" panose="020B0502040204020203" pitchFamily="34" charset="0"/>
              </a:rPr>
              <a:t>getOutput</a:t>
            </a:r>
            <a:r>
              <a:rPr lang="en-US" sz="2199" dirty="0" smtClean="0">
                <a:solidFill>
                  <a:srgbClr val="454976"/>
                </a:solidFill>
                <a:latin typeface="Segoe UI" panose="020B0502040204020203" pitchFamily="34" charset="0"/>
                <a:cs typeface="Segoe UI" panose="020B0502040204020203" pitchFamily="34" charset="0"/>
              </a:rPr>
              <a:t> method</a:t>
            </a:r>
          </a:p>
          <a:p>
            <a:pPr marL="685577" lvl="1" indent="-285664"/>
            <a:r>
              <a:rPr lang="en-US" sz="1700" dirty="0" smtClean="0">
                <a:solidFill>
                  <a:srgbClr val="454976"/>
                </a:solidFill>
                <a:latin typeface="Segoe UI" panose="020B0502040204020203" pitchFamily="34" charset="0"/>
                <a:cs typeface="Segoe UI" panose="020B0502040204020203" pitchFamily="34" charset="0"/>
              </a:rPr>
              <a:t>Called prior to control receiving new data</a:t>
            </a:r>
          </a:p>
          <a:p>
            <a:pPr marL="285527" indent="-285664"/>
            <a:r>
              <a:rPr lang="en-US" sz="2199" dirty="0" smtClean="0">
                <a:solidFill>
                  <a:srgbClr val="454976"/>
                </a:solidFill>
                <a:latin typeface="Segoe UI" panose="020B0502040204020203" pitchFamily="34" charset="0"/>
                <a:cs typeface="Segoe UI" panose="020B0502040204020203" pitchFamily="34" charset="0"/>
              </a:rPr>
              <a:t>Event handler method</a:t>
            </a:r>
          </a:p>
          <a:p>
            <a:pPr marL="685577" lvl="1" indent="-285664"/>
            <a:r>
              <a:rPr lang="en-US" sz="1900" dirty="0" smtClean="0">
                <a:solidFill>
                  <a:srgbClr val="454976"/>
                </a:solidFill>
                <a:latin typeface="Segoe UI" panose="020B0502040204020203" pitchFamily="34" charset="0"/>
                <a:cs typeface="Segoe UI" panose="020B0502040204020203" pitchFamily="34" charset="0"/>
              </a:rPr>
              <a:t>Custom validation code when the event happens</a:t>
            </a:r>
          </a:p>
          <a:p>
            <a:pPr marL="285527" indent="-285664"/>
            <a:endParaRPr lang="en-US" sz="2199" dirty="0" smtClean="0">
              <a:solidFill>
                <a:srgbClr val="454976"/>
              </a:solidFill>
              <a:latin typeface="Segoe UI" panose="020B0502040204020203" pitchFamily="34" charset="0"/>
              <a:cs typeface="Segoe UI" panose="020B0502040204020203" pitchFamily="34" charset="0"/>
            </a:endParaRPr>
          </a:p>
          <a:p>
            <a:endParaRPr lang="en-US" dirty="0"/>
          </a:p>
        </p:txBody>
      </p:sp>
    </p:spTree>
    <p:extLst>
      <p:ext uri="{BB962C8B-B14F-4D97-AF65-F5344CB8AC3E}">
        <p14:creationId xmlns:p14="http://schemas.microsoft.com/office/powerpoint/2010/main" val="2464354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Build and Testing</a:t>
            </a:r>
            <a:endParaRPr lang="en-US" dirty="0"/>
          </a:p>
        </p:txBody>
      </p:sp>
      <p:sp>
        <p:nvSpPr>
          <p:cNvPr id="8" name="TextBox 7">
            <a:extLst>
              <a:ext uri="{FF2B5EF4-FFF2-40B4-BE49-F238E27FC236}">
                <a16:creationId xmlns:a16="http://schemas.microsoft.com/office/drawing/2014/main" id="{16A5482F-EC66-4D6A-B3B4-3688AC1098A5}"/>
              </a:ext>
            </a:extLst>
          </p:cNvPr>
          <p:cNvSpPr txBox="1"/>
          <p:nvPr/>
        </p:nvSpPr>
        <p:spPr>
          <a:xfrm>
            <a:off x="1045480" y="2500819"/>
            <a:ext cx="1002257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Compile and test the control using the Test Harness</a:t>
            </a:r>
            <a:endParaRPr lang="en-US" sz="2400" dirty="0">
              <a:gradFill>
                <a:gsLst>
                  <a:gs pos="2917">
                    <a:schemeClr val="tx1"/>
                  </a:gs>
                  <a:gs pos="30000">
                    <a:schemeClr val="tx1"/>
                  </a:gs>
                </a:gsLst>
                <a:lin ang="5400000" scaled="0"/>
              </a:gradFill>
            </a:endParaRPr>
          </a:p>
        </p:txBody>
      </p:sp>
      <p:sp>
        <p:nvSpPr>
          <p:cNvPr id="9" name="Text Placeholder 4">
            <a:extLst>
              <a:ext uri="{FF2B5EF4-FFF2-40B4-BE49-F238E27FC236}">
                <a16:creationId xmlns:a16="http://schemas.microsoft.com/office/drawing/2014/main" id="{BDFA54D5-FA5B-4D32-8614-766A8F0E6077}"/>
              </a:ext>
            </a:extLst>
          </p:cNvPr>
          <p:cNvSpPr txBox="1">
            <a:spLocks/>
          </p:cNvSpPr>
          <p:nvPr/>
        </p:nvSpPr>
        <p:spPr>
          <a:xfrm>
            <a:off x="1178113" y="3305813"/>
            <a:ext cx="10851961" cy="1506332"/>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285527" indent="-285664"/>
            <a:r>
              <a:rPr lang="en-US" sz="2199" dirty="0" err="1" smtClean="0">
                <a:solidFill>
                  <a:srgbClr val="454976"/>
                </a:solidFill>
                <a:latin typeface="Segoe UI" panose="020B0502040204020203" pitchFamily="34" charset="0"/>
                <a:cs typeface="Segoe UI" panose="020B0502040204020203" pitchFamily="34" charset="0"/>
              </a:rPr>
              <a:t>npm</a:t>
            </a:r>
            <a:r>
              <a:rPr lang="en-US" sz="2199" dirty="0" smtClean="0">
                <a:solidFill>
                  <a:srgbClr val="454976"/>
                </a:solidFill>
                <a:latin typeface="Segoe UI" panose="020B0502040204020203" pitchFamily="34" charset="0"/>
                <a:cs typeface="Segoe UI" panose="020B0502040204020203" pitchFamily="34" charset="0"/>
              </a:rPr>
              <a:t> run build</a:t>
            </a:r>
          </a:p>
          <a:p>
            <a:pPr marL="685577" lvl="1" indent="-285664"/>
            <a:r>
              <a:rPr lang="en-US" sz="1700" dirty="0" smtClean="0">
                <a:solidFill>
                  <a:srgbClr val="454976"/>
                </a:solidFill>
                <a:latin typeface="Segoe UI" panose="020B0502040204020203" pitchFamily="34" charset="0"/>
                <a:cs typeface="Segoe UI" panose="020B0502040204020203" pitchFamily="34" charset="0"/>
              </a:rPr>
              <a:t>Compile the control files to be tested </a:t>
            </a:r>
          </a:p>
          <a:p>
            <a:pPr marL="285527" indent="-285664"/>
            <a:r>
              <a:rPr lang="en-US" sz="2199" dirty="0" err="1" smtClean="0">
                <a:solidFill>
                  <a:srgbClr val="454976"/>
                </a:solidFill>
                <a:latin typeface="Segoe UI" panose="020B0502040204020203" pitchFamily="34" charset="0"/>
                <a:cs typeface="Segoe UI" panose="020B0502040204020203" pitchFamily="34" charset="0"/>
              </a:rPr>
              <a:t>npm</a:t>
            </a:r>
            <a:r>
              <a:rPr lang="en-US" sz="2199" dirty="0" smtClean="0">
                <a:solidFill>
                  <a:srgbClr val="454976"/>
                </a:solidFill>
                <a:latin typeface="Segoe UI" panose="020B0502040204020203" pitchFamily="34" charset="0"/>
                <a:cs typeface="Segoe UI" panose="020B0502040204020203" pitchFamily="34" charset="0"/>
              </a:rPr>
              <a:t> start</a:t>
            </a:r>
          </a:p>
          <a:p>
            <a:pPr marL="685577" lvl="1" indent="-285664"/>
            <a:r>
              <a:rPr lang="en-US" sz="1700" dirty="0" err="1" smtClean="0">
                <a:solidFill>
                  <a:srgbClr val="454976"/>
                </a:solidFill>
                <a:latin typeface="Segoe UI" panose="020B0502040204020203" pitchFamily="34" charset="0"/>
                <a:cs typeface="Segoe UI" panose="020B0502040204020203" pitchFamily="34" charset="0"/>
              </a:rPr>
              <a:t>npm</a:t>
            </a:r>
            <a:r>
              <a:rPr lang="en-US" sz="1700" dirty="0" smtClean="0">
                <a:solidFill>
                  <a:srgbClr val="454976"/>
                </a:solidFill>
                <a:latin typeface="Segoe UI" panose="020B0502040204020203" pitchFamily="34" charset="0"/>
                <a:cs typeface="Segoe UI" panose="020B0502040204020203" pitchFamily="34" charset="0"/>
              </a:rPr>
              <a:t> start watch for continuous debugging/recompilation/testing</a:t>
            </a:r>
          </a:p>
          <a:p>
            <a:endParaRPr lang="en-US" dirty="0"/>
          </a:p>
        </p:txBody>
      </p:sp>
      <p:pic>
        <p:nvPicPr>
          <p:cNvPr id="3" name="Picture 2"/>
          <p:cNvPicPr>
            <a:picLocks noChangeAspect="1"/>
          </p:cNvPicPr>
          <p:nvPr/>
        </p:nvPicPr>
        <p:blipFill>
          <a:blip r:embed="rId3"/>
          <a:stretch>
            <a:fillRect/>
          </a:stretch>
        </p:blipFill>
        <p:spPr>
          <a:xfrm>
            <a:off x="2659206" y="4989275"/>
            <a:ext cx="6933333" cy="1171429"/>
          </a:xfrm>
          <a:prstGeom prst="rect">
            <a:avLst/>
          </a:prstGeom>
        </p:spPr>
      </p:pic>
    </p:spTree>
    <p:extLst>
      <p:ext uri="{BB962C8B-B14F-4D97-AF65-F5344CB8AC3E}">
        <p14:creationId xmlns:p14="http://schemas.microsoft.com/office/powerpoint/2010/main" val="27295550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Deploy</a:t>
            </a:r>
            <a:endParaRPr lang="en-US" dirty="0"/>
          </a:p>
        </p:txBody>
      </p:sp>
      <p:sp>
        <p:nvSpPr>
          <p:cNvPr id="8" name="TextBox 7">
            <a:extLst>
              <a:ext uri="{FF2B5EF4-FFF2-40B4-BE49-F238E27FC236}">
                <a16:creationId xmlns:a16="http://schemas.microsoft.com/office/drawing/2014/main" id="{16A5482F-EC66-4D6A-B3B4-3688AC1098A5}"/>
              </a:ext>
            </a:extLst>
          </p:cNvPr>
          <p:cNvSpPr txBox="1"/>
          <p:nvPr/>
        </p:nvSpPr>
        <p:spPr>
          <a:xfrm>
            <a:off x="1045480" y="2500819"/>
            <a:ext cx="1002257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Build the solution files and deploy to your CDS environment</a:t>
            </a:r>
            <a:endParaRPr lang="en-US" sz="2400" dirty="0">
              <a:gradFill>
                <a:gsLst>
                  <a:gs pos="2917">
                    <a:schemeClr val="tx1"/>
                  </a:gs>
                  <a:gs pos="30000">
                    <a:schemeClr val="tx1"/>
                  </a:gs>
                </a:gsLst>
                <a:lin ang="5400000" scaled="0"/>
              </a:gradFill>
            </a:endParaRPr>
          </a:p>
        </p:txBody>
      </p:sp>
      <p:sp>
        <p:nvSpPr>
          <p:cNvPr id="9" name="Text Placeholder 4">
            <a:extLst>
              <a:ext uri="{FF2B5EF4-FFF2-40B4-BE49-F238E27FC236}">
                <a16:creationId xmlns:a16="http://schemas.microsoft.com/office/drawing/2014/main" id="{BDFA54D5-FA5B-4D32-8614-766A8F0E6077}"/>
              </a:ext>
            </a:extLst>
          </p:cNvPr>
          <p:cNvSpPr txBox="1">
            <a:spLocks/>
          </p:cNvSpPr>
          <p:nvPr/>
        </p:nvSpPr>
        <p:spPr>
          <a:xfrm>
            <a:off x="1178113" y="3305812"/>
            <a:ext cx="10851961" cy="3133087"/>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285527" indent="-285664"/>
            <a:r>
              <a:rPr lang="en-US" sz="2199" dirty="0" smtClean="0">
                <a:solidFill>
                  <a:srgbClr val="454976"/>
                </a:solidFill>
                <a:latin typeface="Segoe UI" panose="020B0502040204020203" pitchFamily="34" charset="0"/>
                <a:cs typeface="Segoe UI" panose="020B0502040204020203" pitchFamily="34" charset="0"/>
              </a:rPr>
              <a:t>Create the solution files and add the required references</a:t>
            </a:r>
          </a:p>
          <a:p>
            <a:pPr marL="685577" lvl="1" indent="-285664"/>
            <a:r>
              <a:rPr lang="en-US" sz="1700" dirty="0" err="1" smtClean="0">
                <a:solidFill>
                  <a:srgbClr val="454976"/>
                </a:solidFill>
                <a:latin typeface="Segoe UI" panose="020B0502040204020203" pitchFamily="34" charset="0"/>
                <a:cs typeface="Segoe UI" panose="020B0502040204020203" pitchFamily="34" charset="0"/>
              </a:rPr>
              <a:t>pac</a:t>
            </a:r>
            <a:r>
              <a:rPr lang="en-US" sz="1700" dirty="0" smtClean="0">
                <a:solidFill>
                  <a:srgbClr val="454976"/>
                </a:solidFill>
                <a:latin typeface="Segoe UI" panose="020B0502040204020203" pitchFamily="34" charset="0"/>
                <a:cs typeface="Segoe UI" panose="020B0502040204020203" pitchFamily="34" charset="0"/>
              </a:rPr>
              <a:t> solution </a:t>
            </a:r>
            <a:r>
              <a:rPr lang="en-US" sz="1700" dirty="0" err="1" smtClean="0">
                <a:solidFill>
                  <a:srgbClr val="454976"/>
                </a:solidFill>
                <a:latin typeface="Segoe UI" panose="020B0502040204020203" pitchFamily="34" charset="0"/>
                <a:cs typeface="Segoe UI" panose="020B0502040204020203" pitchFamily="34" charset="0"/>
              </a:rPr>
              <a:t>init</a:t>
            </a:r>
            <a:r>
              <a:rPr lang="en-US" sz="1700" dirty="0" smtClean="0">
                <a:solidFill>
                  <a:srgbClr val="454976"/>
                </a:solidFill>
                <a:latin typeface="Segoe UI" panose="020B0502040204020203" pitchFamily="34" charset="0"/>
                <a:cs typeface="Segoe UI" panose="020B0502040204020203" pitchFamily="34" charset="0"/>
              </a:rPr>
              <a:t> --publisher-name [NAME] --publisher-prefix [PREFIX]</a:t>
            </a:r>
          </a:p>
          <a:p>
            <a:pPr marL="685577" lvl="1" indent="-285664"/>
            <a:r>
              <a:rPr lang="en-US" sz="1700" dirty="0" err="1">
                <a:solidFill>
                  <a:srgbClr val="454976"/>
                </a:solidFill>
                <a:latin typeface="Segoe UI" panose="020B0502040204020203" pitchFamily="34" charset="0"/>
                <a:cs typeface="Segoe UI" panose="020B0502040204020203" pitchFamily="34" charset="0"/>
              </a:rPr>
              <a:t>p</a:t>
            </a:r>
            <a:r>
              <a:rPr lang="en-US" sz="1700" dirty="0" err="1" smtClean="0">
                <a:solidFill>
                  <a:srgbClr val="454976"/>
                </a:solidFill>
                <a:latin typeface="Segoe UI" panose="020B0502040204020203" pitchFamily="34" charset="0"/>
                <a:cs typeface="Segoe UI" panose="020B0502040204020203" pitchFamily="34" charset="0"/>
              </a:rPr>
              <a:t>ac</a:t>
            </a:r>
            <a:r>
              <a:rPr lang="en-US" sz="1700" dirty="0" smtClean="0">
                <a:solidFill>
                  <a:srgbClr val="454976"/>
                </a:solidFill>
                <a:latin typeface="Segoe UI" panose="020B0502040204020203" pitchFamily="34" charset="0"/>
                <a:cs typeface="Segoe UI" panose="020B0502040204020203" pitchFamily="34" charset="0"/>
              </a:rPr>
              <a:t> solution add-reference --path [PATH TO PROJECT FILE]</a:t>
            </a:r>
          </a:p>
          <a:p>
            <a:pPr marL="285527" indent="-285664"/>
            <a:r>
              <a:rPr lang="en-US" sz="2199" dirty="0" smtClean="0">
                <a:solidFill>
                  <a:srgbClr val="454976"/>
                </a:solidFill>
                <a:latin typeface="Segoe UI" panose="020B0502040204020203" pitchFamily="34" charset="0"/>
                <a:cs typeface="Segoe UI" panose="020B0502040204020203" pitchFamily="34" charset="0"/>
              </a:rPr>
              <a:t>Build the solution files</a:t>
            </a:r>
          </a:p>
          <a:p>
            <a:pPr marL="685577" lvl="1" indent="-285664"/>
            <a:r>
              <a:rPr lang="en-US" sz="1700" dirty="0" err="1" smtClean="0">
                <a:solidFill>
                  <a:srgbClr val="454976"/>
                </a:solidFill>
                <a:latin typeface="Segoe UI" panose="020B0502040204020203" pitchFamily="34" charset="0"/>
                <a:cs typeface="Segoe UI" panose="020B0502040204020203" pitchFamily="34" charset="0"/>
              </a:rPr>
              <a:t>msbuild</a:t>
            </a:r>
            <a:r>
              <a:rPr lang="en-US" sz="1700" dirty="0" smtClean="0">
                <a:solidFill>
                  <a:srgbClr val="454976"/>
                </a:solidFill>
                <a:latin typeface="Segoe UI" panose="020B0502040204020203" pitchFamily="34" charset="0"/>
                <a:cs typeface="Segoe UI" panose="020B0502040204020203" pitchFamily="34" charset="0"/>
              </a:rPr>
              <a:t> /</a:t>
            </a:r>
            <a:r>
              <a:rPr lang="en-US" sz="1700" dirty="0" err="1" smtClean="0">
                <a:solidFill>
                  <a:srgbClr val="454976"/>
                </a:solidFill>
                <a:latin typeface="Segoe UI" panose="020B0502040204020203" pitchFamily="34" charset="0"/>
                <a:cs typeface="Segoe UI" panose="020B0502040204020203" pitchFamily="34" charset="0"/>
              </a:rPr>
              <a:t>t:restore</a:t>
            </a:r>
            <a:endParaRPr lang="en-US" sz="1700" dirty="0" smtClean="0">
              <a:solidFill>
                <a:srgbClr val="454976"/>
              </a:solidFill>
              <a:latin typeface="Segoe UI" panose="020B0502040204020203" pitchFamily="34" charset="0"/>
              <a:cs typeface="Segoe UI" panose="020B0502040204020203" pitchFamily="34" charset="0"/>
            </a:endParaRPr>
          </a:p>
          <a:p>
            <a:pPr marL="685577" lvl="1" indent="-285664"/>
            <a:r>
              <a:rPr lang="en-US" sz="1700" dirty="0" err="1" smtClean="0">
                <a:solidFill>
                  <a:srgbClr val="454976"/>
                </a:solidFill>
                <a:latin typeface="Segoe UI" panose="020B0502040204020203" pitchFamily="34" charset="0"/>
                <a:cs typeface="Segoe UI" panose="020B0502040204020203" pitchFamily="34" charset="0"/>
              </a:rPr>
              <a:t>Msbuild</a:t>
            </a:r>
            <a:endParaRPr lang="en-US" sz="1700" dirty="0" smtClean="0">
              <a:solidFill>
                <a:srgbClr val="454976"/>
              </a:solidFill>
              <a:latin typeface="Segoe UI" panose="020B0502040204020203" pitchFamily="34" charset="0"/>
              <a:cs typeface="Segoe UI" panose="020B0502040204020203" pitchFamily="34" charset="0"/>
            </a:endParaRPr>
          </a:p>
          <a:p>
            <a:pPr marL="285527" indent="-285664"/>
            <a:r>
              <a:rPr lang="en-US" sz="2000" dirty="0" smtClean="0">
                <a:solidFill>
                  <a:srgbClr val="454976"/>
                </a:solidFill>
                <a:latin typeface="Segoe UI" panose="020B0502040204020203" pitchFamily="34" charset="0"/>
                <a:cs typeface="Segoe UI" panose="020B0502040204020203" pitchFamily="34" charset="0"/>
              </a:rPr>
              <a:t>Import the packages solution</a:t>
            </a:r>
          </a:p>
          <a:p>
            <a:pPr marL="285527" indent="-285664"/>
            <a:r>
              <a:rPr lang="en-US" sz="2000" dirty="0" smtClean="0">
                <a:solidFill>
                  <a:srgbClr val="454976"/>
                </a:solidFill>
                <a:latin typeface="Segoe UI" panose="020B0502040204020203" pitchFamily="34" charset="0"/>
                <a:cs typeface="Segoe UI" panose="020B0502040204020203" pitchFamily="34" charset="0"/>
              </a:rPr>
              <a:t>Configure the solution properties</a:t>
            </a:r>
            <a:endParaRPr lang="en-US" sz="2000" dirty="0">
              <a:solidFill>
                <a:srgbClr val="454976"/>
              </a:solidFill>
              <a:latin typeface="Segoe UI" panose="020B0502040204020203" pitchFamily="34" charset="0"/>
              <a:cs typeface="Segoe UI" panose="020B0502040204020203" pitchFamily="34" charset="0"/>
            </a:endParaRPr>
          </a:p>
          <a:p>
            <a:pPr marL="285527" indent="-285664"/>
            <a:endParaRPr lang="en-US" sz="1900" dirty="0" smtClean="0">
              <a:solidFill>
                <a:srgbClr val="454976"/>
              </a:solidFill>
              <a:latin typeface="Segoe UI" panose="020B0502040204020203" pitchFamily="34" charset="0"/>
              <a:cs typeface="Segoe UI" panose="020B0502040204020203" pitchFamily="34" charset="0"/>
            </a:endParaRPr>
          </a:p>
          <a:p>
            <a:endParaRPr lang="en-US" dirty="0"/>
          </a:p>
        </p:txBody>
      </p:sp>
    </p:spTree>
    <p:extLst>
      <p:ext uri="{BB962C8B-B14F-4D97-AF65-F5344CB8AC3E}">
        <p14:creationId xmlns:p14="http://schemas.microsoft.com/office/powerpoint/2010/main" val="823500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1E705-2CD8-40C1-AC51-1A5A16168125}"/>
              </a:ext>
            </a:extLst>
          </p:cNvPr>
          <p:cNvSpPr>
            <a:spLocks noGrp="1"/>
          </p:cNvSpPr>
          <p:nvPr>
            <p:ph type="ctrTitle"/>
          </p:nvPr>
        </p:nvSpPr>
        <p:spPr>
          <a:xfrm>
            <a:off x="1178829" y="2141533"/>
            <a:ext cx="9001354" cy="1802047"/>
          </a:xfrm>
        </p:spPr>
        <p:txBody>
          <a:bodyPr>
            <a:normAutofit/>
          </a:bodyPr>
          <a:lstStyle/>
          <a:p>
            <a:r>
              <a:rPr lang="en-US" dirty="0" smtClean="0"/>
              <a:t>Demonstration</a:t>
            </a:r>
            <a:endParaRPr lang="en-US" dirty="0"/>
          </a:p>
        </p:txBody>
      </p:sp>
    </p:spTree>
    <p:extLst>
      <p:ext uri="{BB962C8B-B14F-4D97-AF65-F5344CB8AC3E}">
        <p14:creationId xmlns:p14="http://schemas.microsoft.com/office/powerpoint/2010/main" val="26653440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43C7B-1EDB-4F2D-BF52-2E2E4AD47A01}"/>
              </a:ext>
            </a:extLst>
          </p:cNvPr>
          <p:cNvSpPr>
            <a:spLocks noGrp="1"/>
          </p:cNvSpPr>
          <p:nvPr>
            <p:ph type="title"/>
          </p:nvPr>
        </p:nvSpPr>
        <p:spPr/>
        <p:txBody>
          <a:bodyPr/>
          <a:lstStyle/>
          <a:p>
            <a:r>
              <a:rPr lang="en-US" dirty="0" smtClean="0"/>
              <a:t>Questions</a:t>
            </a:r>
            <a:endParaRPr lang="en-US" dirty="0"/>
          </a:p>
        </p:txBody>
      </p:sp>
      <p:pic>
        <p:nvPicPr>
          <p:cNvPr id="5" name="Picture 4">
            <a:extLst>
              <a:ext uri="{FF2B5EF4-FFF2-40B4-BE49-F238E27FC236}">
                <a16:creationId xmlns:a16="http://schemas.microsoft.com/office/drawing/2014/main" id="{F0903BDE-4ACF-4F1E-8734-951ED354A39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 xmlns:a1611="http://schemas.microsoft.com/office/drawing/2016/11/main" r:id="rId3"/>
              </a:ext>
            </a:extLst>
          </a:blip>
          <a:stretch>
            <a:fillRect/>
          </a:stretch>
        </p:blipFill>
        <p:spPr>
          <a:xfrm>
            <a:off x="5724751" y="449262"/>
            <a:ext cx="6096000" cy="6096000"/>
          </a:xfrm>
          <a:prstGeom prst="rect">
            <a:avLst/>
          </a:prstGeom>
        </p:spPr>
      </p:pic>
      <p:pic>
        <p:nvPicPr>
          <p:cNvPr id="4" name="Picture 3" descr="A close up of a computer&#10;&#10;Description generated with high confidence">
            <a:extLst>
              <a:ext uri="{FF2B5EF4-FFF2-40B4-BE49-F238E27FC236}">
                <a16:creationId xmlns:a16="http://schemas.microsoft.com/office/drawing/2014/main" id="{32B0F35D-08FF-4D8D-A37C-4B7056C9CCBC}"/>
              </a:ext>
            </a:extLst>
          </p:cNvPr>
          <p:cNvPicPr>
            <a:picLocks noChangeAspect="1"/>
          </p:cNvPicPr>
          <p:nvPr/>
        </p:nvPicPr>
        <p:blipFill>
          <a:blip r:embed="rId4"/>
          <a:stretch>
            <a:fillRect/>
          </a:stretch>
        </p:blipFill>
        <p:spPr>
          <a:xfrm>
            <a:off x="10874691" y="5629626"/>
            <a:ext cx="1340975" cy="1145833"/>
          </a:xfrm>
          <a:prstGeom prst="rect">
            <a:avLst/>
          </a:prstGeom>
        </p:spPr>
      </p:pic>
    </p:spTree>
    <p:extLst>
      <p:ext uri="{BB962C8B-B14F-4D97-AF65-F5344CB8AC3E}">
        <p14:creationId xmlns:p14="http://schemas.microsoft.com/office/powerpoint/2010/main" val="17968731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Рисунок 15">
            <a:extLst>
              <a:ext uri="{FF2B5EF4-FFF2-40B4-BE49-F238E27FC236}">
                <a16:creationId xmlns:a16="http://schemas.microsoft.com/office/drawing/2014/main" id="{2C97437F-3F8B-4540-BAF1-E11AB28FBF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0003" y="800907"/>
            <a:ext cx="1246600" cy="1188911"/>
          </a:xfrm>
          <a:prstGeom prst="rect">
            <a:avLst/>
          </a:prstGeom>
        </p:spPr>
      </p:pic>
      <p:pic>
        <p:nvPicPr>
          <p:cNvPr id="27" name="Рисунок 23">
            <a:extLst>
              <a:ext uri="{FF2B5EF4-FFF2-40B4-BE49-F238E27FC236}">
                <a16:creationId xmlns:a16="http://schemas.microsoft.com/office/drawing/2014/main" id="{39FD5266-CF9B-4DA2-A289-0E8A410F12F4}"/>
              </a:ext>
            </a:extLst>
          </p:cNvPr>
          <p:cNvPicPr>
            <a:picLocks noChangeAspect="1"/>
          </p:cNvPicPr>
          <p:nvPr/>
        </p:nvPicPr>
        <p:blipFill>
          <a:blip r:embed="rId4"/>
          <a:stretch>
            <a:fillRect/>
          </a:stretch>
        </p:blipFill>
        <p:spPr>
          <a:xfrm>
            <a:off x="790004" y="2250642"/>
            <a:ext cx="1246600" cy="1188910"/>
          </a:xfrm>
          <a:prstGeom prst="rect">
            <a:avLst/>
          </a:prstGeom>
        </p:spPr>
      </p:pic>
      <p:pic>
        <p:nvPicPr>
          <p:cNvPr id="28" name="Рисунок 26">
            <a:extLst>
              <a:ext uri="{FF2B5EF4-FFF2-40B4-BE49-F238E27FC236}">
                <a16:creationId xmlns:a16="http://schemas.microsoft.com/office/drawing/2014/main" id="{F67189FE-ACC6-444B-BBBD-A66114EF8A89}"/>
              </a:ext>
            </a:extLst>
          </p:cNvPr>
          <p:cNvPicPr>
            <a:picLocks noChangeAspect="1"/>
          </p:cNvPicPr>
          <p:nvPr/>
        </p:nvPicPr>
        <p:blipFill>
          <a:blip r:embed="rId5"/>
          <a:stretch>
            <a:fillRect/>
          </a:stretch>
        </p:blipFill>
        <p:spPr>
          <a:xfrm>
            <a:off x="790003" y="3700376"/>
            <a:ext cx="1277129" cy="1188910"/>
          </a:xfrm>
          <a:prstGeom prst="rect">
            <a:avLst/>
          </a:prstGeom>
        </p:spPr>
      </p:pic>
      <p:pic>
        <p:nvPicPr>
          <p:cNvPr id="29" name="Picture 18">
            <a:extLst>
              <a:ext uri="{FF2B5EF4-FFF2-40B4-BE49-F238E27FC236}">
                <a16:creationId xmlns:a16="http://schemas.microsoft.com/office/drawing/2014/main" id="{7E8C583B-4A4C-4E93-842C-47CEA95F97B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003" y="5150110"/>
            <a:ext cx="1277129" cy="1188909"/>
          </a:xfrm>
          <a:prstGeom prst="rect">
            <a:avLst/>
          </a:prstGeom>
        </p:spPr>
      </p:pic>
      <p:sp>
        <p:nvSpPr>
          <p:cNvPr id="30" name="Rectangle 29"/>
          <p:cNvSpPr/>
          <p:nvPr/>
        </p:nvSpPr>
        <p:spPr bwMode="auto">
          <a:xfrm>
            <a:off x="2633278" y="1020239"/>
            <a:ext cx="8150052" cy="604196"/>
          </a:xfrm>
          <a:prstGeom prst="rect">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71" tIns="143417" rIns="179271" bIns="143417" numCol="1" spcCol="0" rtlCol="0" fromWordArt="0" anchor="ctr" anchorCtr="0" forceAA="0" compatLnSpc="1">
            <a:prstTxWarp prst="textNoShape">
              <a:avLst/>
            </a:prstTxWarp>
            <a:noAutofit/>
          </a:bodyPr>
          <a:lstStyle/>
          <a:p>
            <a:pPr marL="0" marR="0" lvl="0" indent="0" algn="l" defTabSz="91448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Arial" panose="020B0604020202020204" pitchFamily="34" charset="0"/>
              </a:rPr>
              <a:t>www.ariclevin.com</a:t>
            </a: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Arial" panose="020B0604020202020204" pitchFamily="34" charset="0"/>
            </a:endParaRPr>
          </a:p>
        </p:txBody>
      </p:sp>
      <p:sp>
        <p:nvSpPr>
          <p:cNvPr id="31" name="Rectangle 30"/>
          <p:cNvSpPr/>
          <p:nvPr/>
        </p:nvSpPr>
        <p:spPr bwMode="auto">
          <a:xfrm>
            <a:off x="2633278" y="2542999"/>
            <a:ext cx="8150052" cy="604196"/>
          </a:xfrm>
          <a:prstGeom prst="rect">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71" tIns="143417" rIns="179271" bIns="143417" numCol="1" spcCol="0" rtlCol="0" fromWordArt="0" anchor="ctr" anchorCtr="0" forceAA="0" compatLnSpc="1">
            <a:prstTxWarp prst="textNoShape">
              <a:avLst/>
            </a:prstTxWarp>
            <a:noAutofit/>
          </a:bodyPr>
          <a:lstStyle/>
          <a:p>
            <a:pPr lvl="0" defTabSz="914482" fontAlgn="base">
              <a:lnSpc>
                <a:spcPct val="90000"/>
              </a:lnSpc>
              <a:spcBef>
                <a:spcPct val="0"/>
              </a:spcBef>
              <a:spcAft>
                <a:spcPct val="0"/>
              </a:spcAft>
              <a:defRPr/>
            </a:pPr>
            <a:r>
              <a:rPr lang="en-US" sz="2400" dirty="0">
                <a:gradFill>
                  <a:gsLst>
                    <a:gs pos="0">
                      <a:srgbClr val="FFFFFF"/>
                    </a:gs>
                    <a:gs pos="100000">
                      <a:srgbClr val="FFFFFF"/>
                    </a:gs>
                  </a:gsLst>
                  <a:lin ang="5400000" scaled="0"/>
                </a:gradFill>
                <a:latin typeface="Segoe UI"/>
                <a:ea typeface="Segoe UI" pitchFamily="34" charset="0"/>
                <a:cs typeface="Arial" panose="020B0604020202020204" pitchFamily="34" charset="0"/>
              </a:rPr>
              <a:t>www.youtube.com/channel/UCzdg6V5kkjiBufYnvJT4XWQ</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Arial" panose="020B0604020202020204" pitchFamily="34" charset="0"/>
            </a:endParaRPr>
          </a:p>
        </p:txBody>
      </p:sp>
      <p:sp>
        <p:nvSpPr>
          <p:cNvPr id="32" name="Rectangle 31"/>
          <p:cNvSpPr/>
          <p:nvPr/>
        </p:nvSpPr>
        <p:spPr bwMode="auto">
          <a:xfrm>
            <a:off x="2633278" y="3992733"/>
            <a:ext cx="8150052" cy="604196"/>
          </a:xfrm>
          <a:prstGeom prst="rect">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71" tIns="143417" rIns="179271" bIns="143417" numCol="1" spcCol="0" rtlCol="0" fromWordArt="0" anchor="ctr" anchorCtr="0" forceAA="0" compatLnSpc="1">
            <a:prstTxWarp prst="textNoShape">
              <a:avLst/>
            </a:prstTxWarp>
            <a:noAutofit/>
          </a:bodyPr>
          <a:lstStyle/>
          <a:p>
            <a:pPr lvl="0" defTabSz="914482" fontAlgn="base">
              <a:lnSpc>
                <a:spcPct val="90000"/>
              </a:lnSpc>
              <a:spcBef>
                <a:spcPct val="0"/>
              </a:spcBef>
              <a:spcAft>
                <a:spcPct val="0"/>
              </a:spcAft>
              <a:defRPr/>
            </a:pPr>
            <a:r>
              <a:rPr lang="en-US" sz="3200" dirty="0">
                <a:gradFill>
                  <a:gsLst>
                    <a:gs pos="0">
                      <a:srgbClr val="FFFFFF"/>
                    </a:gs>
                    <a:gs pos="100000">
                      <a:srgbClr val="FFFFFF"/>
                    </a:gs>
                  </a:gsLst>
                  <a:lin ang="5400000" scaled="0"/>
                </a:gradFill>
                <a:latin typeface="Segoe UI"/>
                <a:ea typeface="Segoe UI" pitchFamily="34" charset="0"/>
                <a:cs typeface="Arial" panose="020B0604020202020204" pitchFamily="34" charset="0"/>
              </a:rPr>
              <a:t>github.com/ariclevin</a:t>
            </a: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Arial" panose="020B0604020202020204" pitchFamily="34" charset="0"/>
            </a:endParaRPr>
          </a:p>
        </p:txBody>
      </p:sp>
      <p:sp>
        <p:nvSpPr>
          <p:cNvPr id="33" name="Rectangle 32"/>
          <p:cNvSpPr/>
          <p:nvPr/>
        </p:nvSpPr>
        <p:spPr bwMode="auto">
          <a:xfrm>
            <a:off x="2633278" y="5442466"/>
            <a:ext cx="8150052" cy="604196"/>
          </a:xfrm>
          <a:prstGeom prst="rect">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71" tIns="143417" rIns="179271" bIns="143417" numCol="1" spcCol="0" rtlCol="0" fromWordArt="0" anchor="ctr" anchorCtr="0" forceAA="0" compatLnSpc="1">
            <a:prstTxWarp prst="textNoShape">
              <a:avLst/>
            </a:prstTxWarp>
            <a:noAutofit/>
          </a:bodyPr>
          <a:lstStyle/>
          <a:p>
            <a:pPr lvl="0" defTabSz="914482" fontAlgn="base">
              <a:lnSpc>
                <a:spcPct val="90000"/>
              </a:lnSpc>
              <a:spcBef>
                <a:spcPct val="0"/>
              </a:spcBef>
              <a:spcAft>
                <a:spcPct val="0"/>
              </a:spcAft>
              <a:defRPr/>
            </a:pPr>
            <a:r>
              <a:rPr lang="en-US" sz="3200" dirty="0" smtClean="0">
                <a:gradFill>
                  <a:gsLst>
                    <a:gs pos="0">
                      <a:srgbClr val="FFFFFF"/>
                    </a:gs>
                    <a:gs pos="100000">
                      <a:srgbClr val="FFFFFF"/>
                    </a:gs>
                  </a:gsLst>
                  <a:lin ang="5400000" scaled="0"/>
                </a:gradFill>
                <a:latin typeface="Segoe UI"/>
                <a:ea typeface="Segoe UI" pitchFamily="34" charset="0"/>
                <a:cs typeface="Arial" panose="020B0604020202020204" pitchFamily="34" charset="0"/>
              </a:rPr>
              <a:t>www.linkedin.com/in/ariclevin</a:t>
            </a: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Arial" panose="020B0604020202020204" pitchFamily="34" charset="0"/>
            </a:endParaRPr>
          </a:p>
        </p:txBody>
      </p:sp>
    </p:spTree>
    <p:extLst>
      <p:ext uri="{BB962C8B-B14F-4D97-AF65-F5344CB8AC3E}">
        <p14:creationId xmlns:p14="http://schemas.microsoft.com/office/powerpoint/2010/main" val="263150661"/>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D72054EF-2289-354B-805A-3C9A535D256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26"/>
          <a:stretch/>
        </p:blipFill>
        <p:spPr>
          <a:xfrm>
            <a:off x="5697627" y="606"/>
            <a:ext cx="6745131" cy="4936424"/>
          </a:xfrm>
          <a:prstGeom prst="rect">
            <a:avLst/>
          </a:prstGeom>
        </p:spPr>
      </p:pic>
      <p:sp>
        <p:nvSpPr>
          <p:cNvPr id="11" name="Rectangle 10">
            <a:extLst>
              <a:ext uri="{FF2B5EF4-FFF2-40B4-BE49-F238E27FC236}">
                <a16:creationId xmlns:a16="http://schemas.microsoft.com/office/drawing/2014/main" id="{8EDCEBFA-6238-1D48-A4F2-2146F74FB6FC}"/>
              </a:ext>
            </a:extLst>
          </p:cNvPr>
          <p:cNvSpPr/>
          <p:nvPr/>
        </p:nvSpPr>
        <p:spPr>
          <a:xfrm>
            <a:off x="881" y="11470"/>
            <a:ext cx="5696746" cy="4925559"/>
          </a:xfrm>
          <a:prstGeom prst="rect">
            <a:avLst/>
          </a:prstGeom>
          <a:solidFill>
            <a:srgbClr val="1E2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 Placeholder 21">
            <a:extLst>
              <a:ext uri="{FF2B5EF4-FFF2-40B4-BE49-F238E27FC236}">
                <a16:creationId xmlns:a16="http://schemas.microsoft.com/office/drawing/2014/main" id="{5A0DF60D-521B-E04A-BB4B-0F478E7B57A9}"/>
              </a:ext>
            </a:extLst>
          </p:cNvPr>
          <p:cNvSpPr txBox="1">
            <a:spLocks/>
          </p:cNvSpPr>
          <p:nvPr/>
        </p:nvSpPr>
        <p:spPr>
          <a:xfrm>
            <a:off x="249503" y="2400175"/>
            <a:ext cx="4897552" cy="1885039"/>
          </a:xfrm>
          <a:prstGeom prst="rect">
            <a:avLst/>
          </a:prstGeom>
        </p:spPr>
        <p:txBody>
          <a:bodyPr vert="horz" lIns="93260" tIns="46630" rIns="93260" bIns="46630" rtlCol="0">
            <a:noAutofit/>
          </a:bodyPr>
          <a:lstStyle>
            <a:lvl1pPr marL="0" indent="0" algn="l" defTabSz="914400" rtl="0" eaLnBrk="1" latinLnBrk="0" hangingPunct="1">
              <a:lnSpc>
                <a:spcPct val="90000"/>
              </a:lnSpc>
              <a:spcBef>
                <a:spcPts val="1000"/>
              </a:spcBef>
              <a:buFont typeface="Arial" panose="020B0604020202020204" pitchFamily="34" charset="0"/>
              <a:buNone/>
              <a:defRPr sz="2353"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32597" rtl="0" eaLnBrk="1" fontAlgn="auto" latinLnBrk="0" hangingPunct="1">
              <a:lnSpc>
                <a:spcPct val="150000"/>
              </a:lnSpc>
              <a:spcBef>
                <a:spcPts val="1020"/>
              </a:spcBef>
              <a:spcAft>
                <a:spcPts val="0"/>
              </a:spcAft>
              <a:buClrTx/>
              <a:buSzTx/>
              <a:buFont typeface="Arial" panose="020B0604020202020204" pitchFamily="34" charset="0"/>
              <a:buNone/>
              <a:tabLst/>
              <a:defRPr/>
            </a:pPr>
            <a:r>
              <a:rPr kumimoji="0" lang="en-US" sz="153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Join the Microsoft Business Applications Communities where you can connect with peers and experts and earn recognition for your contribution. Get answers to complex questions, learn from engaging discussions, read informative blogs, view webinars, and find product use examples in galleries.</a:t>
            </a:r>
          </a:p>
        </p:txBody>
      </p:sp>
      <p:sp>
        <p:nvSpPr>
          <p:cNvPr id="22" name="Rectangle 21">
            <a:extLst>
              <a:ext uri="{FF2B5EF4-FFF2-40B4-BE49-F238E27FC236}">
                <a16:creationId xmlns:a16="http://schemas.microsoft.com/office/drawing/2014/main" id="{BB5A086F-0114-A246-83C3-00B88F86CA6A}"/>
              </a:ext>
            </a:extLst>
          </p:cNvPr>
          <p:cNvSpPr/>
          <p:nvPr/>
        </p:nvSpPr>
        <p:spPr>
          <a:xfrm>
            <a:off x="265433" y="1922935"/>
            <a:ext cx="3433451" cy="382308"/>
          </a:xfrm>
          <a:prstGeom prst="rect">
            <a:avLst/>
          </a:prstGeom>
        </p:spPr>
        <p:txBody>
          <a:bodyPr wrap="non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a:ln>
                  <a:noFill/>
                </a:ln>
                <a:solidFill>
                  <a:srgbClr val="04B5C2"/>
                </a:solidFill>
                <a:effectLst/>
                <a:uLnTx/>
                <a:uFillTx/>
                <a:latin typeface="Segoe UI Semilight" panose="020B0402040204020203" pitchFamily="34" charset="0"/>
                <a:ea typeface="+mn-ea"/>
                <a:cs typeface="Segoe UI Semilight" panose="020B0402040204020203" pitchFamily="34" charset="0"/>
              </a:rPr>
              <a:t>Connect · Learn · Share · Inspire</a:t>
            </a:r>
            <a:endParaRPr kumimoji="0" lang="en-US" sz="1836" b="0" i="0" u="none" strike="noStrike" kern="1200" cap="none" spc="0" normalizeH="0" baseline="0" noProof="0">
              <a:ln>
                <a:noFill/>
              </a:ln>
              <a:solidFill>
                <a:srgbClr val="04B5C2"/>
              </a:solidFill>
              <a:effectLst/>
              <a:uLnTx/>
              <a:uFillTx/>
              <a:latin typeface="Calibri" panose="020F0502020204030204"/>
              <a:ea typeface="+mn-ea"/>
              <a:cs typeface="+mn-cs"/>
            </a:endParaRPr>
          </a:p>
        </p:txBody>
      </p:sp>
      <p:sp>
        <p:nvSpPr>
          <p:cNvPr id="23" name="Title 1">
            <a:extLst>
              <a:ext uri="{FF2B5EF4-FFF2-40B4-BE49-F238E27FC236}">
                <a16:creationId xmlns:a16="http://schemas.microsoft.com/office/drawing/2014/main" id="{259CB1AD-354C-9F43-A4F1-FCCAAE030607}"/>
              </a:ext>
            </a:extLst>
          </p:cNvPr>
          <p:cNvSpPr txBox="1">
            <a:spLocks/>
          </p:cNvSpPr>
          <p:nvPr/>
        </p:nvSpPr>
        <p:spPr>
          <a:xfrm>
            <a:off x="281363" y="447313"/>
            <a:ext cx="4865690" cy="45422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32597" rtl="0" eaLnBrk="1" fontAlgn="auto" latinLnBrk="0" hangingPunct="1">
              <a:lnSpc>
                <a:spcPct val="90000"/>
              </a:lnSpc>
              <a:spcBef>
                <a:spcPts val="1224"/>
              </a:spcBef>
              <a:spcAft>
                <a:spcPts val="1224"/>
              </a:spcAft>
              <a:buClrTx/>
              <a:buSzTx/>
              <a:buFontTx/>
              <a:buNone/>
              <a:tabLst/>
              <a:defRPr/>
            </a:pPr>
            <a:r>
              <a:rPr kumimoji="0" lang="en-US" sz="3264" b="0"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Business Applications</a:t>
            </a:r>
            <a:endParaRPr kumimoji="0" lang="en-US" sz="3264" b="1" i="0" u="none" strike="noStrike" kern="1200" cap="none" spc="0" normalizeH="0" baseline="0" noProof="0">
              <a:ln>
                <a:noFill/>
              </a:ln>
              <a:solidFill>
                <a:prstClr val="white"/>
              </a:solidFill>
              <a:effectLst/>
              <a:uLnTx/>
              <a:uFillTx/>
              <a:latin typeface="Segoe UI Semilight" panose="020B0402040204020203" pitchFamily="34" charset="0"/>
              <a:ea typeface="+mj-ea"/>
              <a:cs typeface="Segoe UI Semilight" panose="020B0402040204020203" pitchFamily="34" charset="0"/>
            </a:endParaRPr>
          </a:p>
        </p:txBody>
      </p:sp>
      <p:sp>
        <p:nvSpPr>
          <p:cNvPr id="36" name="Title 1">
            <a:extLst>
              <a:ext uri="{FF2B5EF4-FFF2-40B4-BE49-F238E27FC236}">
                <a16:creationId xmlns:a16="http://schemas.microsoft.com/office/drawing/2014/main" id="{01969EF2-95E3-844C-A292-59631F5DD694}"/>
              </a:ext>
            </a:extLst>
          </p:cNvPr>
          <p:cNvSpPr txBox="1">
            <a:spLocks/>
          </p:cNvSpPr>
          <p:nvPr/>
        </p:nvSpPr>
        <p:spPr>
          <a:xfrm>
            <a:off x="249502" y="1028103"/>
            <a:ext cx="4471534" cy="45899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32597" rtl="0" eaLnBrk="1" fontAlgn="auto" latinLnBrk="0" hangingPunct="1">
              <a:lnSpc>
                <a:spcPct val="90000"/>
              </a:lnSpc>
              <a:spcBef>
                <a:spcPts val="1224"/>
              </a:spcBef>
              <a:spcAft>
                <a:spcPts val="1224"/>
              </a:spcAft>
              <a:buClrTx/>
              <a:buSzTx/>
              <a:buFontTx/>
              <a:buNone/>
              <a:tabLst/>
              <a:defRPr/>
            </a:pPr>
            <a:r>
              <a:rPr kumimoji="0" lang="en-US" sz="5303" b="0"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Communities</a:t>
            </a:r>
            <a:endParaRPr kumimoji="0" lang="en-US" sz="5303" b="1" i="0" u="none" strike="noStrike" kern="1200" cap="none" spc="0" normalizeH="0" baseline="0" noProof="0">
              <a:ln>
                <a:noFill/>
              </a:ln>
              <a:solidFill>
                <a:prstClr val="white"/>
              </a:solidFill>
              <a:effectLst/>
              <a:uLnTx/>
              <a:uFillTx/>
              <a:latin typeface="Segoe UI Semilight" panose="020B0402040204020203" pitchFamily="34" charset="0"/>
              <a:ea typeface="+mj-ea"/>
              <a:cs typeface="Segoe UI Semilight" panose="020B0402040204020203" pitchFamily="34" charset="0"/>
            </a:endParaRPr>
          </a:p>
        </p:txBody>
      </p:sp>
      <p:sp>
        <p:nvSpPr>
          <p:cNvPr id="51" name="Text Placeholder 21">
            <a:extLst>
              <a:ext uri="{FF2B5EF4-FFF2-40B4-BE49-F238E27FC236}">
                <a16:creationId xmlns:a16="http://schemas.microsoft.com/office/drawing/2014/main" id="{F3AFB9EA-D137-254C-A1BB-8EB3B25C64A9}"/>
              </a:ext>
            </a:extLst>
          </p:cNvPr>
          <p:cNvSpPr txBox="1">
            <a:spLocks/>
          </p:cNvSpPr>
          <p:nvPr/>
        </p:nvSpPr>
        <p:spPr>
          <a:xfrm>
            <a:off x="6446196" y="5730300"/>
            <a:ext cx="3616961" cy="426765"/>
          </a:xfrm>
          <a:prstGeom prst="rect">
            <a:avLst/>
          </a:prstGeom>
        </p:spPr>
        <p:txBody>
          <a:bodyPr vert="horz" lIns="93260" tIns="46630" rIns="93260" bIns="46630" rtlCol="0">
            <a:noAutofit/>
          </a:bodyPr>
          <a:lstStyle>
            <a:lvl1pPr marL="0" indent="0" algn="l" defTabSz="914400" rtl="0" eaLnBrk="1" latinLnBrk="0" hangingPunct="1">
              <a:lnSpc>
                <a:spcPct val="90000"/>
              </a:lnSpc>
              <a:spcBef>
                <a:spcPts val="1000"/>
              </a:spcBef>
              <a:buFont typeface="Arial" panose="020B0604020202020204" pitchFamily="34" charset="0"/>
              <a:buNone/>
              <a:defRPr sz="2353"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32597" rtl="0" eaLnBrk="1" fontAlgn="auto" latinLnBrk="0" hangingPunct="1">
              <a:lnSpc>
                <a:spcPts val="2244"/>
              </a:lnSpc>
              <a:spcBef>
                <a:spcPts val="612"/>
              </a:spcBef>
              <a:spcAft>
                <a:spcPts val="0"/>
              </a:spcAft>
              <a:buClrTx/>
              <a:buSzTx/>
              <a:buFont typeface="Arial" panose="020B0604020202020204" pitchFamily="34" charset="0"/>
              <a:buNone/>
              <a:tabLst/>
              <a:defRPr/>
            </a:pPr>
            <a:endParaRPr kumimoji="0" lang="en-US" sz="1836" b="0" i="0" u="none" strike="noStrike" kern="1200" cap="none" spc="0" normalizeH="0" baseline="0" noProof="0">
              <a:ln>
                <a:noFill/>
              </a:ln>
              <a:solidFill>
                <a:srgbClr val="1E2732"/>
              </a:solidFill>
              <a:effectLst/>
              <a:uLnTx/>
              <a:uFillTx/>
              <a:latin typeface="Segoe UI" panose="020B0502040204020203" pitchFamily="34" charset="0"/>
              <a:ea typeface="+mn-ea"/>
              <a:cs typeface="Segoe UI" panose="020B0502040204020203" pitchFamily="34" charset="0"/>
            </a:endParaRPr>
          </a:p>
        </p:txBody>
      </p:sp>
      <p:sp>
        <p:nvSpPr>
          <p:cNvPr id="95" name="Rectangle 94">
            <a:extLst>
              <a:ext uri="{FF2B5EF4-FFF2-40B4-BE49-F238E27FC236}">
                <a16:creationId xmlns:a16="http://schemas.microsoft.com/office/drawing/2014/main" id="{1CE24E5E-C8E4-0144-8FAD-9B41185F6D7F}"/>
              </a:ext>
            </a:extLst>
          </p:cNvPr>
          <p:cNvSpPr/>
          <p:nvPr/>
        </p:nvSpPr>
        <p:spPr>
          <a:xfrm>
            <a:off x="882" y="4919083"/>
            <a:ext cx="12434711" cy="2084312"/>
          </a:xfrm>
          <a:prstGeom prst="rect">
            <a:avLst/>
          </a:prstGeom>
          <a:solidFill>
            <a:srgbClr val="3B4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 name="Group 5">
            <a:extLst>
              <a:ext uri="{FF2B5EF4-FFF2-40B4-BE49-F238E27FC236}">
                <a16:creationId xmlns:a16="http://schemas.microsoft.com/office/drawing/2014/main" id="{783E4701-AB39-F84D-A821-CC1CFA23700C}"/>
              </a:ext>
            </a:extLst>
          </p:cNvPr>
          <p:cNvGrpSpPr/>
          <p:nvPr/>
        </p:nvGrpSpPr>
        <p:grpSpPr>
          <a:xfrm>
            <a:off x="136596" y="5152438"/>
            <a:ext cx="2712659" cy="1570724"/>
            <a:chOff x="278590" y="4975530"/>
            <a:chExt cx="2659711" cy="1540065"/>
          </a:xfrm>
        </p:grpSpPr>
        <p:grpSp>
          <p:nvGrpSpPr>
            <p:cNvPr id="103" name="Group 102">
              <a:extLst>
                <a:ext uri="{FF2B5EF4-FFF2-40B4-BE49-F238E27FC236}">
                  <a16:creationId xmlns:a16="http://schemas.microsoft.com/office/drawing/2014/main" id="{49A2DDD7-BDE5-AF4B-BF98-5FB55BDACE64}"/>
                </a:ext>
              </a:extLst>
            </p:cNvPr>
            <p:cNvGrpSpPr>
              <a:grpSpLocks noChangeAspect="1"/>
            </p:cNvGrpSpPr>
            <p:nvPr/>
          </p:nvGrpSpPr>
          <p:grpSpPr>
            <a:xfrm>
              <a:off x="1161230" y="4975530"/>
              <a:ext cx="894430" cy="879909"/>
              <a:chOff x="4540227" y="780882"/>
              <a:chExt cx="1358331" cy="1358331"/>
            </a:xfrm>
          </p:grpSpPr>
          <p:sp>
            <p:nvSpPr>
              <p:cNvPr id="113" name="Oval 112">
                <a:extLst>
                  <a:ext uri="{FF2B5EF4-FFF2-40B4-BE49-F238E27FC236}">
                    <a16:creationId xmlns:a16="http://schemas.microsoft.com/office/drawing/2014/main" id="{2C268F4F-3F71-A346-88FF-FFC7F9BB3A1B}"/>
                  </a:ext>
                </a:extLst>
              </p:cNvPr>
              <p:cNvSpPr/>
              <p:nvPr/>
            </p:nvSpPr>
            <p:spPr>
              <a:xfrm>
                <a:off x="4540227" y="780882"/>
                <a:ext cx="1358331" cy="1358331"/>
              </a:xfrm>
              <a:prstGeom prst="ellipse">
                <a:avLst/>
              </a:prstGeom>
              <a:solidFill>
                <a:schemeClr val="bg1"/>
              </a:solidFill>
              <a:ln>
                <a:noFill/>
              </a:ln>
              <a:effectLst>
                <a:outerShdw blurRad="254000" dist="38100" dir="5400000" algn="t"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4" name="Graphic 113">
                <a:extLst>
                  <a:ext uri="{FF2B5EF4-FFF2-40B4-BE49-F238E27FC236}">
                    <a16:creationId xmlns:a16="http://schemas.microsoft.com/office/drawing/2014/main" id="{1195EF77-A517-F946-9D17-DC68B00F5612}"/>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4942013" y="1016240"/>
                <a:ext cx="554759" cy="887615"/>
              </a:xfrm>
              <a:prstGeom prst="rect">
                <a:avLst/>
              </a:prstGeom>
            </p:spPr>
          </p:pic>
        </p:grpSp>
        <p:sp>
          <p:nvSpPr>
            <p:cNvPr id="41" name="Text Placeholder 21">
              <a:extLst>
                <a:ext uri="{FF2B5EF4-FFF2-40B4-BE49-F238E27FC236}">
                  <a16:creationId xmlns:a16="http://schemas.microsoft.com/office/drawing/2014/main" id="{DCE65896-EE27-6540-A4A6-FEF603881FF2}"/>
                </a:ext>
              </a:extLst>
            </p:cNvPr>
            <p:cNvSpPr txBox="1">
              <a:spLocks/>
            </p:cNvSpPr>
            <p:nvPr/>
          </p:nvSpPr>
          <p:spPr>
            <a:xfrm>
              <a:off x="278590" y="6097160"/>
              <a:ext cx="2659711" cy="418435"/>
            </a:xfrm>
            <a:prstGeom prst="rect">
              <a:avLst/>
            </a:prstGeom>
          </p:spPr>
          <p:txBody>
            <a:bodyPr vert="horz" lIns="93260" tIns="46630" rIns="93260" bIns="46630" rtlCol="0">
              <a:noAutofit/>
            </a:bodyPr>
            <a:lstStyle>
              <a:lvl1pPr marL="0" indent="0" algn="l" defTabSz="914400" rtl="0" eaLnBrk="1" latinLnBrk="0" hangingPunct="1">
                <a:lnSpc>
                  <a:spcPct val="90000"/>
                </a:lnSpc>
                <a:spcBef>
                  <a:spcPts val="1000"/>
                </a:spcBef>
                <a:buFont typeface="Arial" panose="020B0604020202020204" pitchFamily="34" charset="0"/>
                <a:buNone/>
                <a:defRPr sz="2353"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32597" rtl="0" eaLnBrk="1" fontAlgn="auto" latinLnBrk="0" hangingPunct="1">
                <a:lnSpc>
                  <a:spcPts val="2244"/>
                </a:lnSpc>
                <a:spcBef>
                  <a:spcPts val="612"/>
                </a:spcBef>
                <a:spcAft>
                  <a:spcPts val="0"/>
                </a:spcAft>
                <a:buClrTx/>
                <a:buSzTx/>
                <a:buFont typeface="Arial" panose="020B0604020202020204" pitchFamily="34" charset="0"/>
                <a:buNone/>
                <a:tabLst/>
                <a:defRPr/>
              </a:pPr>
              <a:r>
                <a:rPr kumimoji="0" lang="en-US" sz="1326"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hlinkClick r:id="rId6">
                    <a:extLst>
                      <a:ext uri="{A12FA001-AC4F-418D-AE19-62706E023703}">
                        <ahyp:hlinkClr xmlns="" xmlns:ahyp="http://schemas.microsoft.com/office/drawing/2018/hyperlinkcolor" val="tx"/>
                      </a:ext>
                    </a:extLst>
                  </a:hlinkClick>
                </a:rPr>
                <a:t>https://community.dynamics.com</a:t>
              </a:r>
              <a:r>
                <a:rPr kumimoji="0" lang="en-US" sz="1326"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a:t>
              </a:r>
            </a:p>
          </p:txBody>
        </p:sp>
      </p:grpSp>
      <p:grpSp>
        <p:nvGrpSpPr>
          <p:cNvPr id="5" name="Group 4">
            <a:extLst>
              <a:ext uri="{FF2B5EF4-FFF2-40B4-BE49-F238E27FC236}">
                <a16:creationId xmlns:a16="http://schemas.microsoft.com/office/drawing/2014/main" id="{3DA0C3C9-0D05-974E-97C2-51B1E6817354}"/>
              </a:ext>
            </a:extLst>
          </p:cNvPr>
          <p:cNvGrpSpPr/>
          <p:nvPr/>
        </p:nvGrpSpPr>
        <p:grpSpPr>
          <a:xfrm>
            <a:off x="3119089" y="5176340"/>
            <a:ext cx="2571373" cy="1560926"/>
            <a:chOff x="3333680" y="4975530"/>
            <a:chExt cx="2521183" cy="1530459"/>
          </a:xfrm>
        </p:grpSpPr>
        <p:grpSp>
          <p:nvGrpSpPr>
            <p:cNvPr id="2" name="Group 1">
              <a:extLst>
                <a:ext uri="{FF2B5EF4-FFF2-40B4-BE49-F238E27FC236}">
                  <a16:creationId xmlns:a16="http://schemas.microsoft.com/office/drawing/2014/main" id="{28BF9257-98FB-B245-BC5A-0AFE32372EBB}"/>
                </a:ext>
              </a:extLst>
            </p:cNvPr>
            <p:cNvGrpSpPr/>
            <p:nvPr/>
          </p:nvGrpSpPr>
          <p:grpSpPr>
            <a:xfrm>
              <a:off x="4147058" y="4975530"/>
              <a:ext cx="894430" cy="879909"/>
              <a:chOff x="4147060" y="5259369"/>
              <a:chExt cx="894430" cy="879909"/>
            </a:xfrm>
          </p:grpSpPr>
          <p:sp>
            <p:nvSpPr>
              <p:cNvPr id="109" name="Oval 108">
                <a:extLst>
                  <a:ext uri="{FF2B5EF4-FFF2-40B4-BE49-F238E27FC236}">
                    <a16:creationId xmlns:a16="http://schemas.microsoft.com/office/drawing/2014/main" id="{6FD168D7-A5E1-AC45-8FBE-98D48AAEEA28}"/>
                  </a:ext>
                </a:extLst>
              </p:cNvPr>
              <p:cNvSpPr/>
              <p:nvPr/>
            </p:nvSpPr>
            <p:spPr>
              <a:xfrm>
                <a:off x="4147060" y="5259369"/>
                <a:ext cx="894430" cy="879909"/>
              </a:xfrm>
              <a:prstGeom prst="ellipse">
                <a:avLst/>
              </a:prstGeom>
              <a:solidFill>
                <a:schemeClr val="bg1"/>
              </a:solidFill>
              <a:ln>
                <a:noFill/>
              </a:ln>
              <a:effectLst>
                <a:outerShdw blurRad="254000" dist="38100" dir="5400000" algn="t"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0" name="Graphic 109">
                <a:extLst>
                  <a:ext uri="{FF2B5EF4-FFF2-40B4-BE49-F238E27FC236}">
                    <a16:creationId xmlns:a16="http://schemas.microsoft.com/office/drawing/2014/main" id="{2C099E55-6A86-AB49-8FD0-B3AEA9529487}"/>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4284187" y="5477467"/>
                <a:ext cx="620175" cy="443713"/>
              </a:xfrm>
              <a:prstGeom prst="rect">
                <a:avLst/>
              </a:prstGeom>
            </p:spPr>
          </p:pic>
        </p:grpSp>
        <p:sp>
          <p:nvSpPr>
            <p:cNvPr id="42" name="Text Placeholder 21">
              <a:extLst>
                <a:ext uri="{FF2B5EF4-FFF2-40B4-BE49-F238E27FC236}">
                  <a16:creationId xmlns:a16="http://schemas.microsoft.com/office/drawing/2014/main" id="{E346667F-C53C-074A-8BA6-450D7270DD35}"/>
                </a:ext>
              </a:extLst>
            </p:cNvPr>
            <p:cNvSpPr txBox="1">
              <a:spLocks/>
            </p:cNvSpPr>
            <p:nvPr/>
          </p:nvSpPr>
          <p:spPr>
            <a:xfrm>
              <a:off x="3333680" y="6077296"/>
              <a:ext cx="2521183" cy="428693"/>
            </a:xfrm>
            <a:prstGeom prst="rect">
              <a:avLst/>
            </a:prstGeom>
          </p:spPr>
          <p:txBody>
            <a:bodyPr vert="horz" lIns="93260" tIns="46630" rIns="93260" bIns="46630" rtlCol="0">
              <a:noAutofit/>
            </a:bodyPr>
            <a:lstStyle>
              <a:lvl1pPr marL="0" indent="0" algn="l" defTabSz="914400" rtl="0" eaLnBrk="1" latinLnBrk="0" hangingPunct="1">
                <a:lnSpc>
                  <a:spcPct val="90000"/>
                </a:lnSpc>
                <a:spcBef>
                  <a:spcPts val="1000"/>
                </a:spcBef>
                <a:buFont typeface="Arial" panose="020B0604020202020204" pitchFamily="34" charset="0"/>
                <a:buNone/>
                <a:defRPr sz="2353"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32597" rtl="0" eaLnBrk="1" fontAlgn="auto" latinLnBrk="0" hangingPunct="1">
                <a:lnSpc>
                  <a:spcPts val="2244"/>
                </a:lnSpc>
                <a:spcBef>
                  <a:spcPts val="612"/>
                </a:spcBef>
                <a:spcAft>
                  <a:spcPts val="0"/>
                </a:spcAft>
                <a:buClrTx/>
                <a:buSzTx/>
                <a:buFont typeface="Arial" panose="020B0604020202020204" pitchFamily="34" charset="0"/>
                <a:buNone/>
                <a:tabLst/>
                <a:defRPr/>
              </a:pPr>
              <a:r>
                <a:rPr kumimoji="0" lang="en-US" sz="1326"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hlinkClick r:id="rId9">
                    <a:extLst>
                      <a:ext uri="{A12FA001-AC4F-418D-AE19-62706E023703}">
                        <ahyp:hlinkClr xmlns="" xmlns:ahyp="http://schemas.microsoft.com/office/drawing/2018/hyperlinkcolor" val="tx"/>
                      </a:ext>
                    </a:extLst>
                  </a:hlinkClick>
                </a:rPr>
                <a:t>https://community.powerbi.com</a:t>
              </a:r>
              <a:endParaRPr kumimoji="0" lang="en-US" sz="1326"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4" name="Group 3">
            <a:extLst>
              <a:ext uri="{FF2B5EF4-FFF2-40B4-BE49-F238E27FC236}">
                <a16:creationId xmlns:a16="http://schemas.microsoft.com/office/drawing/2014/main" id="{AA74E89A-6416-BB4F-8194-79FB638C1C56}"/>
              </a:ext>
            </a:extLst>
          </p:cNvPr>
          <p:cNvGrpSpPr/>
          <p:nvPr/>
        </p:nvGrpSpPr>
        <p:grpSpPr>
          <a:xfrm>
            <a:off x="6002243" y="5167102"/>
            <a:ext cx="2817211" cy="1553159"/>
            <a:chOff x="6308465" y="4983145"/>
            <a:chExt cx="2762222" cy="1522843"/>
          </a:xfrm>
        </p:grpSpPr>
        <p:grpSp>
          <p:nvGrpSpPr>
            <p:cNvPr id="104" name="Group 103">
              <a:extLst>
                <a:ext uri="{FF2B5EF4-FFF2-40B4-BE49-F238E27FC236}">
                  <a16:creationId xmlns:a16="http://schemas.microsoft.com/office/drawing/2014/main" id="{FD515503-CE49-0A4A-9DEE-0F8F9693618C}"/>
                </a:ext>
              </a:extLst>
            </p:cNvPr>
            <p:cNvGrpSpPr>
              <a:grpSpLocks noChangeAspect="1"/>
            </p:cNvGrpSpPr>
            <p:nvPr/>
          </p:nvGrpSpPr>
          <p:grpSpPr>
            <a:xfrm>
              <a:off x="7231790" y="4983145"/>
              <a:ext cx="894430" cy="879909"/>
              <a:chOff x="8128347" y="778483"/>
              <a:chExt cx="1358331" cy="1358331"/>
            </a:xfrm>
          </p:grpSpPr>
          <p:sp>
            <p:nvSpPr>
              <p:cNvPr id="111" name="Oval 110">
                <a:extLst>
                  <a:ext uri="{FF2B5EF4-FFF2-40B4-BE49-F238E27FC236}">
                    <a16:creationId xmlns:a16="http://schemas.microsoft.com/office/drawing/2014/main" id="{4204FC18-438E-5F49-ABB2-B4D1C0A65DF8}"/>
                  </a:ext>
                </a:extLst>
              </p:cNvPr>
              <p:cNvSpPr/>
              <p:nvPr/>
            </p:nvSpPr>
            <p:spPr>
              <a:xfrm>
                <a:off x="8128347" y="778483"/>
                <a:ext cx="1358331" cy="1358331"/>
              </a:xfrm>
              <a:prstGeom prst="ellipse">
                <a:avLst/>
              </a:prstGeom>
              <a:solidFill>
                <a:schemeClr val="bg1"/>
              </a:solidFill>
              <a:ln>
                <a:noFill/>
              </a:ln>
              <a:effectLst>
                <a:outerShdw blurRad="254000" dist="38100" dir="5400000" algn="t"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2" name="Graphic 111">
                <a:extLst>
                  <a:ext uri="{FF2B5EF4-FFF2-40B4-BE49-F238E27FC236}">
                    <a16:creationId xmlns:a16="http://schemas.microsoft.com/office/drawing/2014/main" id="{11CE5E26-E2C9-C145-8FE6-01AB1BDC4742}"/>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8352651" y="1175761"/>
                <a:ext cx="941832" cy="684969"/>
              </a:xfrm>
              <a:prstGeom prst="rect">
                <a:avLst/>
              </a:prstGeom>
            </p:spPr>
          </p:pic>
        </p:grpSp>
        <p:sp>
          <p:nvSpPr>
            <p:cNvPr id="44" name="Text Placeholder 21">
              <a:extLst>
                <a:ext uri="{FF2B5EF4-FFF2-40B4-BE49-F238E27FC236}">
                  <a16:creationId xmlns:a16="http://schemas.microsoft.com/office/drawing/2014/main" id="{BA824259-BF40-7C4E-BE80-6D50B6B1266D}"/>
                </a:ext>
              </a:extLst>
            </p:cNvPr>
            <p:cNvSpPr txBox="1">
              <a:spLocks/>
            </p:cNvSpPr>
            <p:nvPr/>
          </p:nvSpPr>
          <p:spPr>
            <a:xfrm>
              <a:off x="6308465" y="6077295"/>
              <a:ext cx="2762222" cy="428693"/>
            </a:xfrm>
            <a:prstGeom prst="rect">
              <a:avLst/>
            </a:prstGeom>
          </p:spPr>
          <p:txBody>
            <a:bodyPr vert="horz" lIns="93260" tIns="46630" rIns="93260" bIns="46630" rtlCol="0">
              <a:noAutofit/>
            </a:bodyPr>
            <a:lstStyle>
              <a:lvl1pPr marL="0" indent="0" algn="l" defTabSz="914400" rtl="0" eaLnBrk="1" latinLnBrk="0" hangingPunct="1">
                <a:lnSpc>
                  <a:spcPct val="90000"/>
                </a:lnSpc>
                <a:spcBef>
                  <a:spcPts val="1000"/>
                </a:spcBef>
                <a:buFont typeface="Arial" panose="020B0604020202020204" pitchFamily="34" charset="0"/>
                <a:buNone/>
                <a:defRPr sz="2353"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32597" rtl="0" eaLnBrk="1" fontAlgn="auto" latinLnBrk="0" hangingPunct="1">
                <a:lnSpc>
                  <a:spcPts val="2244"/>
                </a:lnSpc>
                <a:spcBef>
                  <a:spcPts val="612"/>
                </a:spcBef>
                <a:spcAft>
                  <a:spcPts val="0"/>
                </a:spcAft>
                <a:buClrTx/>
                <a:buSzTx/>
                <a:buFont typeface="Arial" panose="020B0604020202020204" pitchFamily="34" charset="0"/>
                <a:buNone/>
                <a:tabLst/>
                <a:defRPr/>
              </a:pPr>
              <a:r>
                <a:rPr kumimoji="0" lang="en-US" sz="1326"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hlinkClick r:id="rId12">
                    <a:extLst>
                      <a:ext uri="{A12FA001-AC4F-418D-AE19-62706E023703}">
                        <ahyp:hlinkClr xmlns="" xmlns:ahyp="http://schemas.microsoft.com/office/drawing/2018/hyperlinkcolor" val="tx"/>
                      </a:ext>
                    </a:extLst>
                  </a:hlinkClick>
                </a:rPr>
                <a:t>https://community.powerapps.com</a:t>
              </a:r>
              <a:endParaRPr kumimoji="0" lang="en-US" sz="1326"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3" name="Group 2">
            <a:extLst>
              <a:ext uri="{FF2B5EF4-FFF2-40B4-BE49-F238E27FC236}">
                <a16:creationId xmlns:a16="http://schemas.microsoft.com/office/drawing/2014/main" id="{525B1A59-22C0-8E4E-853F-30AFB2EEFE23}"/>
              </a:ext>
            </a:extLst>
          </p:cNvPr>
          <p:cNvGrpSpPr/>
          <p:nvPr/>
        </p:nvGrpSpPr>
        <p:grpSpPr>
          <a:xfrm>
            <a:off x="9131236" y="5201608"/>
            <a:ext cx="3014450" cy="1501518"/>
            <a:chOff x="9280232" y="5022398"/>
            <a:chExt cx="2955611" cy="1472210"/>
          </a:xfrm>
        </p:grpSpPr>
        <p:grpSp>
          <p:nvGrpSpPr>
            <p:cNvPr id="106" name="Group 105">
              <a:extLst>
                <a:ext uri="{FF2B5EF4-FFF2-40B4-BE49-F238E27FC236}">
                  <a16:creationId xmlns:a16="http://schemas.microsoft.com/office/drawing/2014/main" id="{27E9271C-0176-E54C-9E48-01E40A023588}"/>
                </a:ext>
              </a:extLst>
            </p:cNvPr>
            <p:cNvGrpSpPr>
              <a:grpSpLocks noChangeAspect="1"/>
            </p:cNvGrpSpPr>
            <p:nvPr/>
          </p:nvGrpSpPr>
          <p:grpSpPr>
            <a:xfrm>
              <a:off x="10316522" y="5022398"/>
              <a:ext cx="894430" cy="879909"/>
              <a:chOff x="9919323" y="727113"/>
              <a:chExt cx="1358331" cy="1358331"/>
            </a:xfrm>
          </p:grpSpPr>
          <p:sp>
            <p:nvSpPr>
              <p:cNvPr id="107" name="Oval 106">
                <a:extLst>
                  <a:ext uri="{FF2B5EF4-FFF2-40B4-BE49-F238E27FC236}">
                    <a16:creationId xmlns:a16="http://schemas.microsoft.com/office/drawing/2014/main" id="{564E4489-47A0-8043-9758-3C5DE41C0318}"/>
                  </a:ext>
                </a:extLst>
              </p:cNvPr>
              <p:cNvSpPr/>
              <p:nvPr/>
            </p:nvSpPr>
            <p:spPr>
              <a:xfrm>
                <a:off x="9919323" y="727113"/>
                <a:ext cx="1358331" cy="1358331"/>
              </a:xfrm>
              <a:prstGeom prst="ellipse">
                <a:avLst/>
              </a:prstGeom>
              <a:solidFill>
                <a:schemeClr val="bg1"/>
              </a:solidFill>
              <a:ln>
                <a:noFill/>
              </a:ln>
              <a:effectLst>
                <a:outerShdw blurRad="254000" dist="38100" dir="5400000" algn="t"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8" name="Graphic 107">
                <a:extLst>
                  <a:ext uri="{FF2B5EF4-FFF2-40B4-BE49-F238E27FC236}">
                    <a16:creationId xmlns:a16="http://schemas.microsoft.com/office/drawing/2014/main" id="{6F77C207-FEF8-7E40-892A-AF5DF5855E5B}"/>
                  </a:ext>
                </a:extLst>
              </p:cNvPr>
              <p:cNvPicPr>
                <a:picLocks noChangeAspect="1"/>
              </p:cNvPicPr>
              <p:nvPr/>
            </p:nvPicPr>
            <p:blipFill>
              <a:blip r:embed="rId13">
                <a:extLst>
                  <a:ext uri="{96DAC541-7B7A-43D3-8B79-37D633B846F1}">
                    <asvg:svgBlip xmlns="" xmlns:asvg="http://schemas.microsoft.com/office/drawing/2016/SVG/main" r:embed="rId14"/>
                  </a:ext>
                </a:extLst>
              </a:blip>
              <a:stretch>
                <a:fillRect/>
              </a:stretch>
            </p:blipFill>
            <p:spPr>
              <a:xfrm>
                <a:off x="10118918" y="1110676"/>
                <a:ext cx="941832" cy="684969"/>
              </a:xfrm>
              <a:prstGeom prst="rect">
                <a:avLst/>
              </a:prstGeom>
            </p:spPr>
          </p:pic>
        </p:grpSp>
        <p:sp>
          <p:nvSpPr>
            <p:cNvPr id="45" name="Text Placeholder 21">
              <a:extLst>
                <a:ext uri="{FF2B5EF4-FFF2-40B4-BE49-F238E27FC236}">
                  <a16:creationId xmlns:a16="http://schemas.microsoft.com/office/drawing/2014/main" id="{C6B0C1A0-13E7-934F-8B8C-3F0CBA3A6D5A}"/>
                </a:ext>
              </a:extLst>
            </p:cNvPr>
            <p:cNvSpPr txBox="1">
              <a:spLocks/>
            </p:cNvSpPr>
            <p:nvPr/>
          </p:nvSpPr>
          <p:spPr>
            <a:xfrm>
              <a:off x="9280232" y="6065915"/>
              <a:ext cx="2955611" cy="428693"/>
            </a:xfrm>
            <a:prstGeom prst="rect">
              <a:avLst/>
            </a:prstGeom>
          </p:spPr>
          <p:txBody>
            <a:bodyPr vert="horz" lIns="93260" tIns="46630" rIns="93260" bIns="46630" rtlCol="0">
              <a:noAutofit/>
            </a:bodyPr>
            <a:lstStyle>
              <a:lvl1pPr marL="0" indent="0" algn="l" defTabSz="914400" rtl="0" eaLnBrk="1" latinLnBrk="0" hangingPunct="1">
                <a:lnSpc>
                  <a:spcPct val="90000"/>
                </a:lnSpc>
                <a:spcBef>
                  <a:spcPts val="1000"/>
                </a:spcBef>
                <a:buFont typeface="Arial" panose="020B0604020202020204" pitchFamily="34" charset="0"/>
                <a:buNone/>
                <a:defRPr sz="2353"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32597" rtl="0" eaLnBrk="1" fontAlgn="auto" latinLnBrk="0" hangingPunct="1">
                <a:lnSpc>
                  <a:spcPts val="2244"/>
                </a:lnSpc>
                <a:spcBef>
                  <a:spcPts val="612"/>
                </a:spcBef>
                <a:spcAft>
                  <a:spcPts val="0"/>
                </a:spcAft>
                <a:buClrTx/>
                <a:buSzTx/>
                <a:buFont typeface="Arial" panose="020B0604020202020204" pitchFamily="34" charset="0"/>
                <a:buNone/>
                <a:tabLst/>
                <a:defRPr/>
              </a:pPr>
              <a:r>
                <a:rPr kumimoji="0" lang="en-US" sz="1326"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hlinkClick r:id="rId15">
                    <a:extLst>
                      <a:ext uri="{A12FA001-AC4F-418D-AE19-62706E023703}">
                        <ahyp:hlinkClr xmlns="" xmlns:ahyp="http://schemas.microsoft.com/office/drawing/2018/hyperlinkcolor" val="tx"/>
                      </a:ext>
                    </a:extLst>
                  </a:hlinkClick>
                </a:rPr>
                <a:t>https://community.flow.microsoft.com</a:t>
              </a:r>
              <a:endParaRPr kumimoji="0" lang="en-US" sz="1326"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spTree>
    <p:extLst>
      <p:ext uri="{BB962C8B-B14F-4D97-AF65-F5344CB8AC3E}">
        <p14:creationId xmlns:p14="http://schemas.microsoft.com/office/powerpoint/2010/main" val="27426413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DDD0FB91-EB2B-42FE-9233-F393EEE78874}"/>
              </a:ext>
            </a:extLst>
          </p:cNvPr>
          <p:cNvCxnSpPr>
            <a:cxnSpLocks/>
            <a:stCxn id="107" idx="2"/>
          </p:cNvCxnSpPr>
          <p:nvPr/>
        </p:nvCxnSpPr>
        <p:spPr>
          <a:xfrm>
            <a:off x="1858845" y="3013689"/>
            <a:ext cx="8330502" cy="5448"/>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63" name="Title 1">
            <a:extLst>
              <a:ext uri="{FF2B5EF4-FFF2-40B4-BE49-F238E27FC236}">
                <a16:creationId xmlns:a16="http://schemas.microsoft.com/office/drawing/2014/main" id="{4C1E6A9C-5586-47B8-9AE9-1901B6E355E1}"/>
              </a:ext>
            </a:extLst>
          </p:cNvPr>
          <p:cNvSpPr txBox="1">
            <a:spLocks/>
          </p:cNvSpPr>
          <p:nvPr/>
        </p:nvSpPr>
        <p:spPr>
          <a:xfrm>
            <a:off x="573956" y="465313"/>
            <a:ext cx="8262939"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defTabSz="950938">
              <a:defRPr/>
            </a:pPr>
            <a:r>
              <a:rPr lang="en-US" sz="3672" spc="-51">
                <a:solidFill>
                  <a:srgbClr val="1A1A1A"/>
                </a:solidFill>
                <a:latin typeface="Segoe UI Semibold"/>
              </a:rPr>
              <a:t>Microsoft Power Platform</a:t>
            </a:r>
          </a:p>
        </p:txBody>
      </p:sp>
      <p:grpSp>
        <p:nvGrpSpPr>
          <p:cNvPr id="98" name="Group 97">
            <a:extLst>
              <a:ext uri="{FF2B5EF4-FFF2-40B4-BE49-F238E27FC236}">
                <a16:creationId xmlns:a16="http://schemas.microsoft.com/office/drawing/2014/main" id="{CE12E11D-A83F-41A6-BC3E-39B76CC23A19}"/>
              </a:ext>
            </a:extLst>
          </p:cNvPr>
          <p:cNvGrpSpPr>
            <a:grpSpLocks noChangeAspect="1"/>
          </p:cNvGrpSpPr>
          <p:nvPr/>
        </p:nvGrpSpPr>
        <p:grpSpPr>
          <a:xfrm>
            <a:off x="4388773" y="2477595"/>
            <a:ext cx="1072190" cy="1072190"/>
            <a:chOff x="5216175" y="2901971"/>
            <a:chExt cx="1715723" cy="1715723"/>
          </a:xfrm>
          <a:effectLst/>
        </p:grpSpPr>
        <p:sp>
          <p:nvSpPr>
            <p:cNvPr id="118" name="Oval 117">
              <a:extLst>
                <a:ext uri="{FF2B5EF4-FFF2-40B4-BE49-F238E27FC236}">
                  <a16:creationId xmlns:a16="http://schemas.microsoft.com/office/drawing/2014/main" id="{1EDEF4A0-F38D-4EDB-8429-7E0E7E6068ED}"/>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7777" tIns="134223" rIns="167777" bIns="134223" numCol="1" spcCol="0" rtlCol="0" fromWordArt="0" anchor="ctr" anchorCtr="0" forceAA="0" compatLnSpc="1">
              <a:prstTxWarp prst="textNoShape">
                <a:avLst/>
              </a:prstTxWarp>
              <a:noAutofit/>
            </a:bodyPr>
            <a:lstStyle/>
            <a:p>
              <a:pPr defTabSz="855340" fontAlgn="base">
                <a:spcBef>
                  <a:spcPct val="0"/>
                </a:spcBef>
                <a:spcAft>
                  <a:spcPct val="0"/>
                </a:spcAft>
                <a:defRPr/>
              </a:pPr>
              <a:endParaRPr lang="en-US" sz="1835">
                <a:gradFill>
                  <a:gsLst>
                    <a:gs pos="0">
                      <a:srgbClr val="FFFFFF"/>
                    </a:gs>
                    <a:gs pos="100000">
                      <a:srgbClr val="FFFFFF"/>
                    </a:gs>
                  </a:gsLst>
                  <a:lin ang="5400000" scaled="0"/>
                </a:gradFill>
                <a:latin typeface="Segoe UI"/>
                <a:cs typeface="Segoe UI" pitchFamily="34" charset="0"/>
              </a:endParaRPr>
            </a:p>
          </p:txBody>
        </p:sp>
        <p:grpSp>
          <p:nvGrpSpPr>
            <p:cNvPr id="119" name="Group 4">
              <a:extLst>
                <a:ext uri="{FF2B5EF4-FFF2-40B4-BE49-F238E27FC236}">
                  <a16:creationId xmlns:a16="http://schemas.microsoft.com/office/drawing/2014/main" id="{B24915F4-3375-469B-8F3D-F19EE5A7C51B}"/>
                </a:ext>
              </a:extLst>
            </p:cNvPr>
            <p:cNvGrpSpPr>
              <a:grpSpLocks noChangeAspect="1"/>
            </p:cNvGrpSpPr>
            <p:nvPr/>
          </p:nvGrpSpPr>
          <p:grpSpPr bwMode="auto">
            <a:xfrm>
              <a:off x="5681957" y="3458106"/>
              <a:ext cx="784088" cy="603380"/>
              <a:chOff x="2880" y="2176"/>
              <a:chExt cx="256" cy="197"/>
            </a:xfrm>
            <a:solidFill>
              <a:srgbClr val="D2D2D2"/>
            </a:solidFill>
          </p:grpSpPr>
          <p:sp>
            <p:nvSpPr>
              <p:cNvPr id="120" name="Freeform 5">
                <a:extLst>
                  <a:ext uri="{FF2B5EF4-FFF2-40B4-BE49-F238E27FC236}">
                    <a16:creationId xmlns:a16="http://schemas.microsoft.com/office/drawing/2014/main" id="{1139E122-9A8D-4592-80A0-FE761D7A1665}"/>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kern="0">
                  <a:solidFill>
                    <a:srgbClr val="505050"/>
                  </a:solidFill>
                  <a:latin typeface="Segoe UI"/>
                </a:endParaRPr>
              </a:p>
            </p:txBody>
          </p:sp>
          <p:sp>
            <p:nvSpPr>
              <p:cNvPr id="121" name="Freeform 6">
                <a:extLst>
                  <a:ext uri="{FF2B5EF4-FFF2-40B4-BE49-F238E27FC236}">
                    <a16:creationId xmlns:a16="http://schemas.microsoft.com/office/drawing/2014/main" id="{6FC5D41A-81CC-410A-A87F-49EAA9940A9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kern="0">
                  <a:solidFill>
                    <a:srgbClr val="505050"/>
                  </a:solidFill>
                  <a:latin typeface="Segoe UI"/>
                </a:endParaRPr>
              </a:p>
            </p:txBody>
          </p:sp>
          <p:sp>
            <p:nvSpPr>
              <p:cNvPr id="122" name="Freeform 7">
                <a:extLst>
                  <a:ext uri="{FF2B5EF4-FFF2-40B4-BE49-F238E27FC236}">
                    <a16:creationId xmlns:a16="http://schemas.microsoft.com/office/drawing/2014/main" id="{ED373A55-9984-4282-AB95-F131CCC77F19}"/>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kern="0">
                  <a:solidFill>
                    <a:srgbClr val="505050"/>
                  </a:solidFill>
                  <a:latin typeface="Segoe UI"/>
                </a:endParaRPr>
              </a:p>
            </p:txBody>
          </p:sp>
          <p:sp>
            <p:nvSpPr>
              <p:cNvPr id="123" name="Freeform 8">
                <a:extLst>
                  <a:ext uri="{FF2B5EF4-FFF2-40B4-BE49-F238E27FC236}">
                    <a16:creationId xmlns:a16="http://schemas.microsoft.com/office/drawing/2014/main" id="{A1B1CBBF-CADE-43C7-82B8-5B4E006F65A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kern="0">
                  <a:solidFill>
                    <a:srgbClr val="505050"/>
                  </a:solidFill>
                  <a:latin typeface="Segoe UI"/>
                </a:endParaRPr>
              </a:p>
            </p:txBody>
          </p:sp>
          <p:sp>
            <p:nvSpPr>
              <p:cNvPr id="124" name="Freeform 9">
                <a:extLst>
                  <a:ext uri="{FF2B5EF4-FFF2-40B4-BE49-F238E27FC236}">
                    <a16:creationId xmlns:a16="http://schemas.microsoft.com/office/drawing/2014/main" id="{6A137F24-C555-42B4-8EE2-2269892676F7}"/>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kern="0">
                  <a:solidFill>
                    <a:srgbClr val="505050"/>
                  </a:solidFill>
                  <a:latin typeface="Segoe UI"/>
                </a:endParaRPr>
              </a:p>
            </p:txBody>
          </p:sp>
        </p:grpSp>
      </p:grpSp>
      <p:grpSp>
        <p:nvGrpSpPr>
          <p:cNvPr id="8" name="Group 7">
            <a:extLst>
              <a:ext uri="{FF2B5EF4-FFF2-40B4-BE49-F238E27FC236}">
                <a16:creationId xmlns:a16="http://schemas.microsoft.com/office/drawing/2014/main" id="{444821CC-847D-407E-BF37-C2F779E0C19C}"/>
              </a:ext>
            </a:extLst>
          </p:cNvPr>
          <p:cNvGrpSpPr/>
          <p:nvPr/>
        </p:nvGrpSpPr>
        <p:grpSpPr>
          <a:xfrm>
            <a:off x="1858845" y="2477594"/>
            <a:ext cx="1072190" cy="1526706"/>
            <a:chOff x="3652520" y="2333616"/>
            <a:chExt cx="1051560" cy="1497330"/>
          </a:xfrm>
          <a:effectLst/>
        </p:grpSpPr>
        <p:sp>
          <p:nvSpPr>
            <p:cNvPr id="107" name="Oval 106">
              <a:extLst>
                <a:ext uri="{FF2B5EF4-FFF2-40B4-BE49-F238E27FC236}">
                  <a16:creationId xmlns:a16="http://schemas.microsoft.com/office/drawing/2014/main" id="{28F45A20-B240-4E82-B5FA-B37D401BCE1C}"/>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7777" tIns="134223" rIns="167777" bIns="134223" numCol="1" spcCol="0" rtlCol="0" fromWordArt="0" anchor="ctr" anchorCtr="0" forceAA="0" compatLnSpc="1">
              <a:prstTxWarp prst="textNoShape">
                <a:avLst/>
              </a:prstTxWarp>
              <a:noAutofit/>
            </a:bodyPr>
            <a:lstStyle/>
            <a:p>
              <a:pPr defTabSz="855340" fontAlgn="base">
                <a:spcBef>
                  <a:spcPct val="0"/>
                </a:spcBef>
                <a:spcAft>
                  <a:spcPct val="0"/>
                </a:spcAft>
                <a:defRPr/>
              </a:pPr>
              <a:endParaRPr lang="en-US" sz="1835">
                <a:solidFill>
                  <a:srgbClr val="1A1A1A"/>
                </a:solidFill>
                <a:latin typeface="Segoe UI"/>
                <a:cs typeface="Segoe UI" pitchFamily="34" charset="0"/>
              </a:endParaRPr>
            </a:p>
          </p:txBody>
        </p:sp>
        <p:grpSp>
          <p:nvGrpSpPr>
            <p:cNvPr id="108" name="Group 12">
              <a:extLst>
                <a:ext uri="{FF2B5EF4-FFF2-40B4-BE49-F238E27FC236}">
                  <a16:creationId xmlns:a16="http://schemas.microsoft.com/office/drawing/2014/main" id="{BEBE1C06-609A-486F-8F71-1A4008D238C9}"/>
                </a:ext>
              </a:extLst>
            </p:cNvPr>
            <p:cNvGrpSpPr>
              <a:grpSpLocks noChangeAspect="1"/>
            </p:cNvGrpSpPr>
            <p:nvPr/>
          </p:nvGrpSpPr>
          <p:grpSpPr bwMode="auto">
            <a:xfrm>
              <a:off x="3936139" y="2675429"/>
              <a:ext cx="484321" cy="367935"/>
              <a:chOff x="4543" y="2176"/>
              <a:chExt cx="258" cy="196"/>
            </a:xfrm>
            <a:solidFill>
              <a:schemeClr val="bg1"/>
            </a:solidFill>
          </p:grpSpPr>
          <p:sp>
            <p:nvSpPr>
              <p:cNvPr id="109" name="Freeform 13">
                <a:extLst>
                  <a:ext uri="{FF2B5EF4-FFF2-40B4-BE49-F238E27FC236}">
                    <a16:creationId xmlns:a16="http://schemas.microsoft.com/office/drawing/2014/main" id="{205CD46B-A014-4A82-A9B6-843CD898AF78}"/>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kern="0">
                  <a:solidFill>
                    <a:srgbClr val="1A1A1A"/>
                  </a:solidFill>
                  <a:latin typeface="Segoe UI Semilight"/>
                </a:endParaRPr>
              </a:p>
            </p:txBody>
          </p:sp>
          <p:sp>
            <p:nvSpPr>
              <p:cNvPr id="110" name="Freeform 14">
                <a:extLst>
                  <a:ext uri="{FF2B5EF4-FFF2-40B4-BE49-F238E27FC236}">
                    <a16:creationId xmlns:a16="http://schemas.microsoft.com/office/drawing/2014/main" id="{2096627B-9B88-4BD1-927D-A2D1075DE28B}"/>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kern="0">
                  <a:solidFill>
                    <a:srgbClr val="1A1A1A"/>
                  </a:solidFill>
                  <a:latin typeface="Segoe UI Semilight"/>
                </a:endParaRPr>
              </a:p>
            </p:txBody>
          </p:sp>
          <p:sp>
            <p:nvSpPr>
              <p:cNvPr id="111" name="Freeform 15">
                <a:extLst>
                  <a:ext uri="{FF2B5EF4-FFF2-40B4-BE49-F238E27FC236}">
                    <a16:creationId xmlns:a16="http://schemas.microsoft.com/office/drawing/2014/main" id="{C334BDA8-F437-49D1-988E-96B90D9653F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kern="0">
                  <a:solidFill>
                    <a:srgbClr val="1A1A1A"/>
                  </a:solidFill>
                  <a:latin typeface="Segoe UI Semilight"/>
                </a:endParaRPr>
              </a:p>
            </p:txBody>
          </p:sp>
          <p:sp>
            <p:nvSpPr>
              <p:cNvPr id="112" name="Freeform 16">
                <a:extLst>
                  <a:ext uri="{FF2B5EF4-FFF2-40B4-BE49-F238E27FC236}">
                    <a16:creationId xmlns:a16="http://schemas.microsoft.com/office/drawing/2014/main" id="{D47FDF7F-2B5D-4FD9-95A8-9D62F5A38EF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kern="0">
                  <a:solidFill>
                    <a:srgbClr val="1A1A1A"/>
                  </a:solidFill>
                  <a:latin typeface="Segoe UI Semilight"/>
                </a:endParaRPr>
              </a:p>
            </p:txBody>
          </p:sp>
          <p:sp>
            <p:nvSpPr>
              <p:cNvPr id="113" name="Freeform 17">
                <a:extLst>
                  <a:ext uri="{FF2B5EF4-FFF2-40B4-BE49-F238E27FC236}">
                    <a16:creationId xmlns:a16="http://schemas.microsoft.com/office/drawing/2014/main" id="{29251F67-3E7A-4AB6-B764-25FEA60FFA12}"/>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kern="0">
                  <a:solidFill>
                    <a:srgbClr val="1A1A1A"/>
                  </a:solidFill>
                  <a:latin typeface="Segoe UI Semilight"/>
                </a:endParaRPr>
              </a:p>
            </p:txBody>
          </p:sp>
        </p:grpSp>
        <p:sp>
          <p:nvSpPr>
            <p:cNvPr id="17" name="Rectangle 16">
              <a:extLst>
                <a:ext uri="{FF2B5EF4-FFF2-40B4-BE49-F238E27FC236}">
                  <a16:creationId xmlns:a16="http://schemas.microsoft.com/office/drawing/2014/main" id="{F3DD603F-7F47-43E6-B1AC-13C35FAABCC8}"/>
                </a:ext>
              </a:extLst>
            </p:cNvPr>
            <p:cNvSpPr/>
            <p:nvPr/>
          </p:nvSpPr>
          <p:spPr bwMode="auto">
            <a:xfrm>
              <a:off x="3902202" y="3634096"/>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50663" fontAlgn="base">
                <a:lnSpc>
                  <a:spcPct val="90000"/>
                </a:lnSpc>
                <a:spcBef>
                  <a:spcPct val="0"/>
                </a:spcBef>
                <a:spcAft>
                  <a:spcPts val="408"/>
                </a:spcAft>
                <a:defRPr/>
              </a:pPr>
              <a:r>
                <a:rPr lang="en-US" sz="1836" b="1">
                  <a:solidFill>
                    <a:srgbClr val="1A1A1A"/>
                  </a:solidFill>
                  <a:latin typeface="Segoe UI"/>
                  <a:ea typeface="Segoe UI" pitchFamily="34" charset="0"/>
                  <a:cs typeface="Segoe UI" pitchFamily="34" charset="0"/>
                </a:rPr>
                <a:t>Power BI</a:t>
              </a:r>
            </a:p>
            <a:p>
              <a:pPr algn="ctr" defTabSz="950663" fontAlgn="base">
                <a:lnSpc>
                  <a:spcPct val="90000"/>
                </a:lnSpc>
                <a:spcBef>
                  <a:spcPct val="0"/>
                </a:spcBef>
                <a:spcAft>
                  <a:spcPts val="408"/>
                </a:spcAft>
                <a:defRPr/>
              </a:pPr>
              <a:r>
                <a:rPr lang="en-US" sz="1428">
                  <a:solidFill>
                    <a:srgbClr val="1A1A1A"/>
                  </a:solidFill>
                  <a:latin typeface="Segoe UI"/>
                  <a:ea typeface="Segoe UI" pitchFamily="34" charset="0"/>
                  <a:cs typeface="Segoe UI" pitchFamily="34" charset="0"/>
                </a:rPr>
                <a:t>Business analytics</a:t>
              </a:r>
            </a:p>
          </p:txBody>
        </p:sp>
      </p:grpSp>
      <p:sp>
        <p:nvSpPr>
          <p:cNvPr id="128" name="Rectangle 127">
            <a:extLst>
              <a:ext uri="{FF2B5EF4-FFF2-40B4-BE49-F238E27FC236}">
                <a16:creationId xmlns:a16="http://schemas.microsoft.com/office/drawing/2014/main" id="{E00758DF-4989-4603-88C7-7F5C9861F625}"/>
              </a:ext>
            </a:extLst>
          </p:cNvPr>
          <p:cNvSpPr/>
          <p:nvPr/>
        </p:nvSpPr>
        <p:spPr bwMode="auto">
          <a:xfrm>
            <a:off x="4643354" y="3803589"/>
            <a:ext cx="563029" cy="10573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50663" fontAlgn="base">
              <a:lnSpc>
                <a:spcPct val="90000"/>
              </a:lnSpc>
              <a:spcBef>
                <a:spcPct val="0"/>
              </a:spcBef>
              <a:spcAft>
                <a:spcPts val="408"/>
              </a:spcAft>
              <a:defRPr/>
            </a:pPr>
            <a:r>
              <a:rPr lang="en-US" sz="1836" b="1">
                <a:solidFill>
                  <a:srgbClr val="1A1A1A"/>
                </a:solidFill>
                <a:latin typeface="Segoe UI"/>
                <a:cs typeface="Segoe UI" pitchFamily="34" charset="0"/>
              </a:rPr>
              <a:t>Power Apps</a:t>
            </a:r>
          </a:p>
          <a:p>
            <a:pPr algn="ctr" defTabSz="950663" fontAlgn="base">
              <a:lnSpc>
                <a:spcPct val="90000"/>
              </a:lnSpc>
              <a:spcBef>
                <a:spcPct val="0"/>
              </a:spcBef>
              <a:spcAft>
                <a:spcPts val="408"/>
              </a:spcAft>
              <a:defRPr/>
            </a:pPr>
            <a:r>
              <a:rPr lang="en-US" sz="1428">
                <a:solidFill>
                  <a:srgbClr val="1A1A1A"/>
                </a:solidFill>
                <a:latin typeface="Segoe UI"/>
                <a:cs typeface="Segoe UI" pitchFamily="34" charset="0"/>
              </a:rPr>
              <a:t>Application development</a:t>
            </a:r>
          </a:p>
        </p:txBody>
      </p:sp>
      <p:grpSp>
        <p:nvGrpSpPr>
          <p:cNvPr id="7" name="Group 6">
            <a:extLst>
              <a:ext uri="{FF2B5EF4-FFF2-40B4-BE49-F238E27FC236}">
                <a16:creationId xmlns:a16="http://schemas.microsoft.com/office/drawing/2014/main" id="{36A25DC1-39A2-409B-A8B9-3CC71C46A14F}"/>
              </a:ext>
            </a:extLst>
          </p:cNvPr>
          <p:cNvGrpSpPr/>
          <p:nvPr/>
        </p:nvGrpSpPr>
        <p:grpSpPr>
          <a:xfrm>
            <a:off x="6659101" y="2465524"/>
            <a:ext cx="1586202" cy="2398777"/>
            <a:chOff x="7233314" y="2333616"/>
            <a:chExt cx="1555682" cy="2352623"/>
          </a:xfrm>
          <a:effectLst/>
        </p:grpSpPr>
        <p:grpSp>
          <p:nvGrpSpPr>
            <p:cNvPr id="100" name="Group 99">
              <a:extLst>
                <a:ext uri="{FF2B5EF4-FFF2-40B4-BE49-F238E27FC236}">
                  <a16:creationId xmlns:a16="http://schemas.microsoft.com/office/drawing/2014/main" id="{1E9DD084-E2F0-42BC-A037-38C6CFC4B075}"/>
                </a:ext>
              </a:extLst>
            </p:cNvPr>
            <p:cNvGrpSpPr/>
            <p:nvPr/>
          </p:nvGrpSpPr>
          <p:grpSpPr>
            <a:xfrm>
              <a:off x="7487920" y="2333616"/>
              <a:ext cx="1051560" cy="1051560"/>
              <a:chOff x="4726930" y="4471473"/>
              <a:chExt cx="703088" cy="703088"/>
            </a:xfrm>
            <a:effectLst>
              <a:outerShdw blurRad="177800" dist="177800" dir="5400000" algn="t" rotWithShape="0">
                <a:prstClr val="black">
                  <a:alpha val="10000"/>
                </a:prstClr>
              </a:outerShdw>
            </a:effectLst>
          </p:grpSpPr>
          <p:sp>
            <p:nvSpPr>
              <p:cNvPr id="114" name="Oval 113">
                <a:extLst>
                  <a:ext uri="{FF2B5EF4-FFF2-40B4-BE49-F238E27FC236}">
                    <a16:creationId xmlns:a16="http://schemas.microsoft.com/office/drawing/2014/main" id="{7177F338-8EF3-47F7-BEE4-38AC5F78A2E9}"/>
                  </a:ext>
                </a:extLst>
              </p:cNvPr>
              <p:cNvSpPr/>
              <p:nvPr/>
            </p:nvSpPr>
            <p:spPr bwMode="auto">
              <a:xfrm>
                <a:off x="4726930" y="4471473"/>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7777" tIns="134223" rIns="167777" bIns="134223" numCol="1" spcCol="0" rtlCol="0" fromWordArt="0" anchor="ctr" anchorCtr="0" forceAA="0" compatLnSpc="1">
                <a:prstTxWarp prst="textNoShape">
                  <a:avLst/>
                </a:prstTxWarp>
                <a:noAutofit/>
              </a:bodyPr>
              <a:lstStyle/>
              <a:p>
                <a:pPr defTabSz="855340" fontAlgn="base">
                  <a:spcBef>
                    <a:spcPct val="0"/>
                  </a:spcBef>
                  <a:spcAft>
                    <a:spcPct val="0"/>
                  </a:spcAft>
                  <a:defRPr/>
                </a:pPr>
                <a:endParaRPr lang="en-US" sz="1835">
                  <a:solidFill>
                    <a:srgbClr val="1A1A1A"/>
                  </a:solidFill>
                  <a:latin typeface="Segoe UI"/>
                  <a:cs typeface="Segoe UI" pitchFamily="34" charset="0"/>
                </a:endParaRPr>
              </a:p>
            </p:txBody>
          </p:sp>
          <p:grpSp>
            <p:nvGrpSpPr>
              <p:cNvPr id="115" name="Group 114">
                <a:extLst>
                  <a:ext uri="{FF2B5EF4-FFF2-40B4-BE49-F238E27FC236}">
                    <a16:creationId xmlns:a16="http://schemas.microsoft.com/office/drawing/2014/main" id="{E3996239-B2B9-4496-A7D3-A39DA171609D}"/>
                  </a:ext>
                </a:extLst>
              </p:cNvPr>
              <p:cNvGrpSpPr/>
              <p:nvPr/>
            </p:nvGrpSpPr>
            <p:grpSpPr>
              <a:xfrm>
                <a:off x="4902990" y="4689695"/>
                <a:ext cx="350968" cy="266644"/>
                <a:chOff x="-1146792" y="678443"/>
                <a:chExt cx="1017587" cy="773113"/>
              </a:xfrm>
              <a:solidFill>
                <a:srgbClr val="D2D2D2"/>
              </a:solidFill>
            </p:grpSpPr>
            <p:sp>
              <p:nvSpPr>
                <p:cNvPr id="116" name="Freeform 5">
                  <a:extLst>
                    <a:ext uri="{FF2B5EF4-FFF2-40B4-BE49-F238E27FC236}">
                      <a16:creationId xmlns:a16="http://schemas.microsoft.com/office/drawing/2014/main" id="{3B50786F-E7AF-418A-849D-5CC39CD2173D}"/>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3" tIns="44802" rIns="89603" bIns="448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5870">
                    <a:defRPr/>
                  </a:pPr>
                  <a:endParaRPr lang="en-US" sz="1958">
                    <a:solidFill>
                      <a:srgbClr val="1A1A1A"/>
                    </a:solidFill>
                    <a:latin typeface="Segoe UI"/>
                  </a:endParaRPr>
                </a:p>
              </p:txBody>
            </p:sp>
            <p:sp>
              <p:nvSpPr>
                <p:cNvPr id="117" name="Freeform 6">
                  <a:extLst>
                    <a:ext uri="{FF2B5EF4-FFF2-40B4-BE49-F238E27FC236}">
                      <a16:creationId xmlns:a16="http://schemas.microsoft.com/office/drawing/2014/main" id="{DD9B0C91-7EF5-4028-A72A-BC28868B03AE}"/>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3" tIns="44802" rIns="89603" bIns="448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5870">
                    <a:defRPr/>
                  </a:pPr>
                  <a:endParaRPr lang="en-US" sz="1958">
                    <a:solidFill>
                      <a:srgbClr val="1A1A1A"/>
                    </a:solidFill>
                    <a:latin typeface="Segoe UI"/>
                  </a:endParaRPr>
                </a:p>
              </p:txBody>
            </p:sp>
          </p:grpSp>
        </p:grpSp>
        <p:sp>
          <p:nvSpPr>
            <p:cNvPr id="129" name="Rectangle 128">
              <a:extLst>
                <a:ext uri="{FF2B5EF4-FFF2-40B4-BE49-F238E27FC236}">
                  <a16:creationId xmlns:a16="http://schemas.microsoft.com/office/drawing/2014/main" id="{79814888-8963-4CFD-8FB2-F655784DA35D}"/>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50663" fontAlgn="base">
                <a:lnSpc>
                  <a:spcPct val="90000"/>
                </a:lnSpc>
                <a:spcBef>
                  <a:spcPct val="0"/>
                </a:spcBef>
                <a:spcAft>
                  <a:spcPts val="408"/>
                </a:spcAft>
                <a:defRPr/>
              </a:pPr>
              <a:r>
                <a:rPr lang="en-US" sz="1836" b="1">
                  <a:solidFill>
                    <a:srgbClr val="1A1A1A"/>
                  </a:solidFill>
                  <a:latin typeface="Segoe UI"/>
                  <a:cs typeface="Segoe UI" pitchFamily="34" charset="0"/>
                </a:rPr>
                <a:t>Power Automate</a:t>
              </a:r>
            </a:p>
            <a:p>
              <a:pPr algn="ctr" defTabSz="950663" fontAlgn="base">
                <a:lnSpc>
                  <a:spcPct val="90000"/>
                </a:lnSpc>
                <a:spcBef>
                  <a:spcPct val="0"/>
                </a:spcBef>
                <a:spcAft>
                  <a:spcPts val="408"/>
                </a:spcAft>
                <a:defRPr/>
              </a:pPr>
              <a:r>
                <a:rPr lang="en-US" sz="1428">
                  <a:solidFill>
                    <a:srgbClr val="1A1A1A"/>
                  </a:solidFill>
                  <a:latin typeface="Segoe UI"/>
                  <a:cs typeface="Segoe UI" pitchFamily="34" charset="0"/>
                </a:rPr>
                <a:t>Process automation</a:t>
              </a:r>
            </a:p>
          </p:txBody>
        </p:sp>
      </p:grpSp>
      <p:grpSp>
        <p:nvGrpSpPr>
          <p:cNvPr id="41" name="Group 40">
            <a:extLst>
              <a:ext uri="{FF2B5EF4-FFF2-40B4-BE49-F238E27FC236}">
                <a16:creationId xmlns:a16="http://schemas.microsoft.com/office/drawing/2014/main" id="{A6BF7233-3FA0-4E1C-B665-62FB3AD683FE}"/>
              </a:ext>
            </a:extLst>
          </p:cNvPr>
          <p:cNvGrpSpPr/>
          <p:nvPr/>
        </p:nvGrpSpPr>
        <p:grpSpPr>
          <a:xfrm>
            <a:off x="9187763" y="2477594"/>
            <a:ext cx="1586202" cy="2398777"/>
            <a:chOff x="7233314" y="2333616"/>
            <a:chExt cx="1555682" cy="2352623"/>
          </a:xfrm>
          <a:effectLst/>
        </p:grpSpPr>
        <p:sp>
          <p:nvSpPr>
            <p:cNvPr id="44" name="Oval 43">
              <a:extLst>
                <a:ext uri="{FF2B5EF4-FFF2-40B4-BE49-F238E27FC236}">
                  <a16:creationId xmlns:a16="http://schemas.microsoft.com/office/drawing/2014/main" id="{9071C593-1573-4DC0-83E9-F26C60AF6FDA}"/>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7777" tIns="134223" rIns="167777" bIns="134223" numCol="1" spcCol="0" rtlCol="0" fromWordArt="0" anchor="ctr" anchorCtr="0" forceAA="0" compatLnSpc="1">
              <a:prstTxWarp prst="textNoShape">
                <a:avLst/>
              </a:prstTxWarp>
              <a:noAutofit/>
            </a:bodyPr>
            <a:lstStyle/>
            <a:p>
              <a:pPr defTabSz="855340" fontAlgn="base">
                <a:spcBef>
                  <a:spcPct val="0"/>
                </a:spcBef>
                <a:spcAft>
                  <a:spcPct val="0"/>
                </a:spcAft>
                <a:defRPr/>
              </a:pPr>
              <a:endParaRPr lang="en-US" sz="1835">
                <a:solidFill>
                  <a:srgbClr val="1A1A1A"/>
                </a:solidFill>
                <a:latin typeface="Segoe UI"/>
                <a:cs typeface="Segoe UI" pitchFamily="34" charset="0"/>
              </a:endParaRPr>
            </a:p>
          </p:txBody>
        </p:sp>
        <p:sp>
          <p:nvSpPr>
            <p:cNvPr id="43" name="Rectangle 42">
              <a:extLst>
                <a:ext uri="{FF2B5EF4-FFF2-40B4-BE49-F238E27FC236}">
                  <a16:creationId xmlns:a16="http://schemas.microsoft.com/office/drawing/2014/main" id="{36B8F1B8-8FD2-4CD6-803B-E4CC828F4287}"/>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50663" fontAlgn="base">
                <a:lnSpc>
                  <a:spcPct val="90000"/>
                </a:lnSpc>
                <a:spcBef>
                  <a:spcPct val="0"/>
                </a:spcBef>
                <a:spcAft>
                  <a:spcPts val="408"/>
                </a:spcAft>
                <a:defRPr/>
              </a:pPr>
              <a:r>
                <a:rPr lang="en-US" sz="1836" b="1">
                  <a:solidFill>
                    <a:srgbClr val="1A1A1A"/>
                  </a:solidFill>
                  <a:latin typeface="Segoe UI"/>
                  <a:cs typeface="Segoe UI" pitchFamily="34" charset="0"/>
                </a:rPr>
                <a:t>Power Virtual Agents</a:t>
              </a:r>
            </a:p>
            <a:p>
              <a:pPr algn="ctr" defTabSz="950663" fontAlgn="base">
                <a:lnSpc>
                  <a:spcPct val="90000"/>
                </a:lnSpc>
                <a:spcBef>
                  <a:spcPct val="0"/>
                </a:spcBef>
                <a:spcAft>
                  <a:spcPts val="408"/>
                </a:spcAft>
                <a:defRPr/>
              </a:pPr>
              <a:r>
                <a:rPr lang="en-US" sz="1428">
                  <a:solidFill>
                    <a:srgbClr val="1A1A1A"/>
                  </a:solidFill>
                  <a:latin typeface="Segoe UI"/>
                  <a:cs typeface="Segoe UI" pitchFamily="34" charset="0"/>
                </a:rPr>
                <a:t>Intelligent virtual agents</a:t>
              </a:r>
            </a:p>
          </p:txBody>
        </p:sp>
      </p:grpSp>
      <p:pic>
        <p:nvPicPr>
          <p:cNvPr id="6" name="Picture 5" descr="A picture containing drawing&#10;&#10;Description automatically generated">
            <a:extLst>
              <a:ext uri="{FF2B5EF4-FFF2-40B4-BE49-F238E27FC236}">
                <a16:creationId xmlns:a16="http://schemas.microsoft.com/office/drawing/2014/main" id="{F690597A-6B3C-4A98-B6A1-0FE58ED99B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0603" y="2747811"/>
            <a:ext cx="564251" cy="564251"/>
          </a:xfrm>
          <a:prstGeom prst="rect">
            <a:avLst/>
          </a:prstGeom>
        </p:spPr>
      </p:pic>
      <p:sp>
        <p:nvSpPr>
          <p:cNvPr id="49" name="Rectangle 48">
            <a:extLst>
              <a:ext uri="{FF2B5EF4-FFF2-40B4-BE49-F238E27FC236}">
                <a16:creationId xmlns:a16="http://schemas.microsoft.com/office/drawing/2014/main" id="{190B96B7-8807-41BB-BD62-FC84902D23FD}"/>
              </a:ext>
            </a:extLst>
          </p:cNvPr>
          <p:cNvSpPr/>
          <p:nvPr/>
        </p:nvSpPr>
        <p:spPr>
          <a:xfrm>
            <a:off x="573955" y="1199752"/>
            <a:ext cx="11210900" cy="320182"/>
          </a:xfrm>
          <a:prstGeom prst="rect">
            <a:avLst/>
          </a:prstGeom>
          <a:noFill/>
          <a:ln w="9525" cap="flat" cmpd="sng" algn="ctr">
            <a:noFill/>
            <a:prstDash val="dash"/>
          </a:ln>
          <a:effectLst/>
        </p:spPr>
        <p:txBody>
          <a:bodyPr wrap="square" lIns="0" tIns="0" rIns="0" bIns="0" rtlCol="0" anchor="ctr" anchorCtr="0">
            <a:spAutoFit/>
          </a:bodyPr>
          <a:lstStyle/>
          <a:p>
            <a:pPr defTabSz="931702">
              <a:defRPr/>
            </a:pPr>
            <a:r>
              <a:rPr lang="en-US" sz="2040" dirty="0">
                <a:solidFill>
                  <a:srgbClr val="1A1A1A"/>
                </a:solidFill>
                <a:latin typeface="Segoe UI Semilight"/>
                <a:cs typeface="Segoe UI Semilight"/>
              </a:rPr>
              <a:t>The low-code platform that spans Office 365, Azure, Dynamics 365, and standalone applications</a:t>
            </a:r>
          </a:p>
        </p:txBody>
      </p:sp>
      <p:grpSp>
        <p:nvGrpSpPr>
          <p:cNvPr id="2" name="Group 1">
            <a:extLst>
              <a:ext uri="{FF2B5EF4-FFF2-40B4-BE49-F238E27FC236}">
                <a16:creationId xmlns:a16="http://schemas.microsoft.com/office/drawing/2014/main" id="{43F28516-5338-49F7-B4D9-03D344404671}"/>
              </a:ext>
            </a:extLst>
          </p:cNvPr>
          <p:cNvGrpSpPr/>
          <p:nvPr/>
        </p:nvGrpSpPr>
        <p:grpSpPr>
          <a:xfrm>
            <a:off x="3671371" y="4779351"/>
            <a:ext cx="5154206" cy="1639158"/>
            <a:chOff x="3598846" y="4686064"/>
            <a:chExt cx="5053602" cy="1607164"/>
          </a:xfrm>
        </p:grpSpPr>
        <p:sp>
          <p:nvSpPr>
            <p:cNvPr id="125" name="Rectangle 42">
              <a:extLst>
                <a:ext uri="{FF2B5EF4-FFF2-40B4-BE49-F238E27FC236}">
                  <a16:creationId xmlns:a16="http://schemas.microsoft.com/office/drawing/2014/main" id="{E1B4EA56-C12E-4AE8-B6FC-5D196CA26DBF}"/>
                </a:ext>
              </a:extLst>
            </p:cNvPr>
            <p:cNvSpPr/>
            <p:nvPr/>
          </p:nvSpPr>
          <p:spPr bwMode="auto">
            <a:xfrm flipV="1">
              <a:off x="3918861" y="4686070"/>
              <a:ext cx="440573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5875">
              <a:solidFill>
                <a:schemeClr val="bg1">
                  <a:lumMod val="50000"/>
                  <a:lumOff val="50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28FA43D3-DAC8-43B6-9175-8CDF494EDFC5}"/>
                </a:ext>
              </a:extLst>
            </p:cNvPr>
            <p:cNvSpPr/>
            <p:nvPr/>
          </p:nvSpPr>
          <p:spPr bwMode="auto">
            <a:xfrm>
              <a:off x="8048575" y="5882748"/>
              <a:ext cx="552039" cy="1967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50663" fontAlgn="base">
                <a:lnSpc>
                  <a:spcPct val="90000"/>
                </a:lnSpc>
                <a:spcBef>
                  <a:spcPct val="0"/>
                </a:spcBef>
                <a:spcAft>
                  <a:spcPts val="408"/>
                </a:spcAft>
                <a:defRPr/>
              </a:pPr>
              <a:r>
                <a:rPr lang="en-US" sz="1632" b="1">
                  <a:solidFill>
                    <a:srgbClr val="1A1A1A"/>
                  </a:solidFill>
                  <a:latin typeface="Segoe UI"/>
                  <a:cs typeface="Segoe UI" pitchFamily="34" charset="0"/>
                </a:rPr>
                <a:t>Common</a:t>
              </a:r>
              <a:br>
                <a:rPr lang="en-US" sz="1632" b="1">
                  <a:solidFill>
                    <a:srgbClr val="1A1A1A"/>
                  </a:solidFill>
                  <a:latin typeface="Segoe UI"/>
                  <a:cs typeface="Segoe UI" pitchFamily="34" charset="0"/>
                </a:rPr>
              </a:br>
              <a:r>
                <a:rPr lang="en-US" sz="1632" b="1">
                  <a:solidFill>
                    <a:srgbClr val="1A1A1A"/>
                  </a:solidFill>
                  <a:latin typeface="Segoe UI"/>
                  <a:cs typeface="Segoe UI" pitchFamily="34" charset="0"/>
                </a:rPr>
                <a:t>Data Service</a:t>
              </a:r>
            </a:p>
          </p:txBody>
        </p:sp>
        <p:sp>
          <p:nvSpPr>
            <p:cNvPr id="36" name="Rectangle 35">
              <a:extLst>
                <a:ext uri="{FF2B5EF4-FFF2-40B4-BE49-F238E27FC236}">
                  <a16:creationId xmlns:a16="http://schemas.microsoft.com/office/drawing/2014/main" id="{FA807B61-C0AF-491F-9476-BCCE77C58688}"/>
                </a:ext>
              </a:extLst>
            </p:cNvPr>
            <p:cNvSpPr/>
            <p:nvPr/>
          </p:nvSpPr>
          <p:spPr bwMode="auto">
            <a:xfrm>
              <a:off x="3598846" y="5847584"/>
              <a:ext cx="552039" cy="4456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50663" fontAlgn="base">
                <a:lnSpc>
                  <a:spcPct val="90000"/>
                </a:lnSpc>
                <a:spcBef>
                  <a:spcPct val="0"/>
                </a:spcBef>
                <a:spcAft>
                  <a:spcPts val="408"/>
                </a:spcAft>
                <a:defRPr/>
              </a:pPr>
              <a:r>
                <a:rPr lang="en-US" sz="1632" b="1">
                  <a:solidFill>
                    <a:srgbClr val="1A1A1A"/>
                  </a:solidFill>
                  <a:latin typeface="Segoe UI"/>
                  <a:cs typeface="Segoe UI" pitchFamily="34" charset="0"/>
                </a:rPr>
                <a:t>Data</a:t>
              </a:r>
              <a:br>
                <a:rPr lang="en-US" sz="1632" b="1">
                  <a:solidFill>
                    <a:srgbClr val="1A1A1A"/>
                  </a:solidFill>
                  <a:latin typeface="Segoe UI"/>
                  <a:cs typeface="Segoe UI" pitchFamily="34" charset="0"/>
                </a:rPr>
              </a:br>
              <a:r>
                <a:rPr lang="en-US" sz="1632" b="1">
                  <a:solidFill>
                    <a:srgbClr val="1A1A1A"/>
                  </a:solidFill>
                  <a:latin typeface="Segoe UI"/>
                  <a:cs typeface="Segoe UI" pitchFamily="34" charset="0"/>
                </a:rPr>
                <a:t>connectors</a:t>
              </a:r>
            </a:p>
          </p:txBody>
        </p:sp>
        <p:pic>
          <p:nvPicPr>
            <p:cNvPr id="5" name="Graphic 4">
              <a:extLst>
                <a:ext uri="{FF2B5EF4-FFF2-40B4-BE49-F238E27FC236}">
                  <a16:creationId xmlns:a16="http://schemas.microsoft.com/office/drawing/2014/main" id="{DFF9E895-FAAD-41E1-B07D-80A674FE1F59}"/>
                </a:ext>
              </a:extLst>
            </p:cNvPr>
            <p:cNvPicPr>
              <a:picLocks noChangeAspect="1"/>
            </p:cNvPicPr>
            <p:nvPr/>
          </p:nvPicPr>
          <p:blipFill>
            <a:blip r:embed="rId4">
              <a:extLst>
                <a:ext uri="{96DAC541-7B7A-43D3-8B79-37D633B846F1}">
                  <asvg:svgBlip xmlns:asvg="http://schemas.microsoft.com/office/drawing/2016/SVG/main" xmlns:p14="http://schemas.microsoft.com/office/powerpoint/2010/main" xmlns:a14="http://schemas.microsoft.com/office/drawing/2010/main" xmlns:a16="http://schemas.microsoft.com/office/drawing/2014/main" xmlns="" r:embed="rId5"/>
                </a:ext>
              </a:extLst>
            </a:blip>
            <a:stretch>
              <a:fillRect/>
            </a:stretch>
          </p:blipFill>
          <p:spPr>
            <a:xfrm>
              <a:off x="7996743" y="5118868"/>
              <a:ext cx="655705" cy="655705"/>
            </a:xfrm>
            <a:prstGeom prst="rect">
              <a:avLst/>
            </a:prstGeom>
          </p:spPr>
        </p:pic>
        <p:sp>
          <p:nvSpPr>
            <p:cNvPr id="52" name="plug" title="Icon of a power plug showing an A to B connection">
              <a:extLst>
                <a:ext uri="{FF2B5EF4-FFF2-40B4-BE49-F238E27FC236}">
                  <a16:creationId xmlns:a16="http://schemas.microsoft.com/office/drawing/2014/main" id="{08E9A98E-D227-41E2-8D4C-406C42F7DD12}"/>
                </a:ext>
              </a:extLst>
            </p:cNvPr>
            <p:cNvSpPr>
              <a:spLocks noChangeAspect="1" noEditPoints="1"/>
            </p:cNvSpPr>
            <p:nvPr/>
          </p:nvSpPr>
          <p:spPr bwMode="auto">
            <a:xfrm>
              <a:off x="3611119" y="5029808"/>
              <a:ext cx="615483" cy="58340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bg1">
                  <a:lumMod val="50000"/>
                </a:schemeClr>
              </a:solidFill>
              <a:headEnd/>
              <a:tailEnd/>
            </a:ln>
          </p:spPr>
          <p:style>
            <a:lnRef idx="1">
              <a:schemeClr val="dk1"/>
            </a:lnRef>
            <a:fillRef idx="0">
              <a:schemeClr val="dk1"/>
            </a:fillRef>
            <a:effectRef idx="0">
              <a:schemeClr val="dk1"/>
            </a:effectRef>
            <a:fontRef idx="minor">
              <a:schemeClr val="tx1"/>
            </a:fontRef>
          </p:style>
          <p:txBody>
            <a:bodyPr vert="horz" wrap="square" lIns="93234" tIns="46616" rIns="93234" bIns="4661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32239">
                <a:defRPr/>
              </a:pPr>
              <a:endParaRPr lang="en-US" sz="918">
                <a:gradFill>
                  <a:gsLst>
                    <a:gs pos="0">
                      <a:srgbClr val="505050"/>
                    </a:gs>
                    <a:gs pos="100000">
                      <a:srgbClr val="505050"/>
                    </a:gs>
                  </a:gsLst>
                  <a:lin ang="5400000" scaled="1"/>
                </a:gradFill>
                <a:latin typeface="Segoe UI"/>
              </a:endParaRPr>
            </a:p>
          </p:txBody>
        </p:sp>
        <p:pic>
          <p:nvPicPr>
            <p:cNvPr id="3" name="Graphic 2">
              <a:extLst>
                <a:ext uri="{FF2B5EF4-FFF2-40B4-BE49-F238E27FC236}">
                  <a16:creationId xmlns:a16="http://schemas.microsoft.com/office/drawing/2014/main" id="{8CEF11E0-9187-4794-94D0-A9497286CFEA}"/>
                </a:ext>
              </a:extLst>
            </p:cNvPr>
            <p:cNvPicPr>
              <a:picLocks noChangeAspect="1"/>
            </p:cNvPicPr>
            <p:nvPr/>
          </p:nvPicPr>
          <p:blipFill>
            <a:blip r:embed="rId6">
              <a:extLst>
                <a:ext uri="{96DAC541-7B7A-43D3-8B79-37D633B846F1}">
                  <asvg:svgBlip xmlns:asvg="http://schemas.microsoft.com/office/drawing/2016/SVG/main" xmlns:p14="http://schemas.microsoft.com/office/powerpoint/2010/main" xmlns:a14="http://schemas.microsoft.com/office/drawing/2010/main" xmlns:a16="http://schemas.microsoft.com/office/drawing/2014/main" xmlns="" r:embed="rId7"/>
                </a:ext>
              </a:extLst>
            </a:blip>
            <a:stretch>
              <a:fillRect/>
            </a:stretch>
          </p:blipFill>
          <p:spPr>
            <a:xfrm>
              <a:off x="5633072" y="5118868"/>
              <a:ext cx="700873" cy="719646"/>
            </a:xfrm>
            <a:prstGeom prst="rect">
              <a:avLst/>
            </a:prstGeom>
          </p:spPr>
        </p:pic>
        <p:grpSp>
          <p:nvGrpSpPr>
            <p:cNvPr id="45" name="Group 44">
              <a:extLst>
                <a:ext uri="{FF2B5EF4-FFF2-40B4-BE49-F238E27FC236}">
                  <a16:creationId xmlns:a16="http://schemas.microsoft.com/office/drawing/2014/main" id="{10564AC1-CE23-4D08-882C-02C844AD60E3}"/>
                </a:ext>
              </a:extLst>
            </p:cNvPr>
            <p:cNvGrpSpPr/>
            <p:nvPr/>
          </p:nvGrpSpPr>
          <p:grpSpPr>
            <a:xfrm>
              <a:off x="5879090" y="4686064"/>
              <a:ext cx="552039" cy="1542599"/>
              <a:chOff x="5784065" y="4859576"/>
              <a:chExt cx="552196" cy="1543038"/>
            </a:xfrm>
          </p:grpSpPr>
          <p:sp>
            <p:nvSpPr>
              <p:cNvPr id="46" name="Rectangle 45">
                <a:extLst>
                  <a:ext uri="{FF2B5EF4-FFF2-40B4-BE49-F238E27FC236}">
                    <a16:creationId xmlns:a16="http://schemas.microsoft.com/office/drawing/2014/main" id="{72BC886B-71D6-482A-886D-4DD48ACDF75B}"/>
                  </a:ext>
                </a:extLst>
              </p:cNvPr>
              <p:cNvSpPr/>
              <p:nvPr/>
            </p:nvSpPr>
            <p:spPr bwMode="auto">
              <a:xfrm>
                <a:off x="5784065" y="6205764"/>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50663" fontAlgn="base">
                  <a:lnSpc>
                    <a:spcPct val="90000"/>
                  </a:lnSpc>
                  <a:spcBef>
                    <a:spcPct val="0"/>
                  </a:spcBef>
                  <a:spcAft>
                    <a:spcPts val="408"/>
                  </a:spcAft>
                  <a:defRPr/>
                </a:pPr>
                <a:r>
                  <a:rPr lang="en-US" sz="1632" b="1">
                    <a:solidFill>
                      <a:srgbClr val="1A1A1A"/>
                    </a:solidFill>
                    <a:latin typeface="Segoe UI"/>
                    <a:cs typeface="Segoe UI" pitchFamily="34" charset="0"/>
                  </a:rPr>
                  <a:t>AI Builder</a:t>
                </a:r>
              </a:p>
            </p:txBody>
          </p:sp>
          <p:cxnSp>
            <p:nvCxnSpPr>
              <p:cNvPr id="47" name="Straight Connector 46">
                <a:extLst>
                  <a:ext uri="{FF2B5EF4-FFF2-40B4-BE49-F238E27FC236}">
                    <a16:creationId xmlns:a16="http://schemas.microsoft.com/office/drawing/2014/main" id="{AE41A5B8-43CB-4CA0-ABCB-BEF90927F13A}"/>
                  </a:ext>
                </a:extLst>
              </p:cNvPr>
              <p:cNvCxnSpPr>
                <a:cxnSpLocks/>
              </p:cNvCxnSpPr>
              <p:nvPr/>
            </p:nvCxnSpPr>
            <p:spPr>
              <a:xfrm>
                <a:off x="6080623" y="4859576"/>
                <a:ext cx="0" cy="329941"/>
              </a:xfrm>
              <a:prstGeom prst="line">
                <a:avLst/>
              </a:prstGeom>
              <a:ln w="15875">
                <a:solidFill>
                  <a:schemeClr val="bg1">
                    <a:lumMod val="50000"/>
                    <a:lumOff val="50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8942032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2" y="-1"/>
            <a:ext cx="6203189"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B4F5FA0D-0104-4987-8241-EFF7C85B88D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3" y="-1"/>
            <a:ext cx="12434709" cy="6994525"/>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a:ea typeface="+mn-ea"/>
              <a:cs typeface="+mn-cs"/>
            </a:endParaRPr>
          </a:p>
        </p:txBody>
      </p:sp>
      <p:pic>
        <p:nvPicPr>
          <p:cNvPr id="12" name="Picture 11">
            <a:extLst>
              <a:ext uri="{FF2B5EF4-FFF2-40B4-BE49-F238E27FC236}">
                <a16:creationId xmlns:a16="http://schemas.microsoft.com/office/drawing/2014/main" id="{2897127E-6CEF-446C-BE87-93B7C46E49D1}"/>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882" y="-1"/>
            <a:ext cx="12434711" cy="6994525"/>
          </a:xfrm>
          <a:prstGeom prst="rect">
            <a:avLst/>
          </a:prstGeom>
        </p:spPr>
      </p:pic>
      <p:sp>
        <p:nvSpPr>
          <p:cNvPr id="2" name="Title 1">
            <a:extLst>
              <a:ext uri="{FF2B5EF4-FFF2-40B4-BE49-F238E27FC236}">
                <a16:creationId xmlns:a16="http://schemas.microsoft.com/office/drawing/2014/main" id="{BC58EB13-5B1D-41DC-A05C-C8A422412200}"/>
              </a:ext>
            </a:extLst>
          </p:cNvPr>
          <p:cNvSpPr>
            <a:spLocks noGrp="1"/>
          </p:cNvSpPr>
          <p:nvPr>
            <p:ph type="title"/>
          </p:nvPr>
        </p:nvSpPr>
        <p:spPr>
          <a:xfrm>
            <a:off x="653704" y="2094523"/>
            <a:ext cx="3742204" cy="2815044"/>
          </a:xfrm>
        </p:spPr>
        <p:txBody>
          <a:bodyPr>
            <a:normAutofit/>
          </a:bodyPr>
          <a:lstStyle/>
          <a:p>
            <a:r>
              <a:rPr lang="en-US" dirty="0" smtClean="0">
                <a:solidFill>
                  <a:srgbClr val="FFFFFF"/>
                </a:solidFill>
              </a:rPr>
              <a:t>What is PCF?</a:t>
            </a:r>
            <a:endParaRPr lang="en-US" dirty="0">
              <a:solidFill>
                <a:srgbClr val="FFFFFF"/>
              </a:solidFill>
            </a:endParaRPr>
          </a:p>
        </p:txBody>
      </p:sp>
      <p:sp>
        <p:nvSpPr>
          <p:cNvPr id="13" name="Rectangle 12"/>
          <p:cNvSpPr/>
          <p:nvPr/>
        </p:nvSpPr>
        <p:spPr>
          <a:xfrm>
            <a:off x="10647112" y="0"/>
            <a:ext cx="699552" cy="116575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Text Placeholder 4">
            <a:extLst>
              <a:ext uri="{FF2B5EF4-FFF2-40B4-BE49-F238E27FC236}">
                <a16:creationId xmlns:a16="http://schemas.microsoft.com/office/drawing/2014/main" id="{BDFA54D5-FA5B-4D32-8614-766A8F0E6077}"/>
              </a:ext>
            </a:extLst>
          </p:cNvPr>
          <p:cNvSpPr txBox="1">
            <a:spLocks/>
          </p:cNvSpPr>
          <p:nvPr/>
        </p:nvSpPr>
        <p:spPr>
          <a:xfrm>
            <a:off x="6018326" y="1266825"/>
            <a:ext cx="6197340" cy="4467225"/>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285527" indent="-285664"/>
            <a:r>
              <a:rPr lang="en-US" sz="2199" dirty="0">
                <a:solidFill>
                  <a:srgbClr val="454976"/>
                </a:solidFill>
                <a:latin typeface="Segoe UI" panose="020B0502040204020203" pitchFamily="34" charset="0"/>
                <a:cs typeface="Segoe UI" panose="020B0502040204020203" pitchFamily="34" charset="0"/>
              </a:rPr>
              <a:t>Framework that </a:t>
            </a:r>
            <a:r>
              <a:rPr lang="en-US" sz="2199" dirty="0" smtClean="0">
                <a:solidFill>
                  <a:srgbClr val="454976"/>
                </a:solidFill>
                <a:latin typeface="Segoe UI" panose="020B0502040204020203" pitchFamily="34" charset="0"/>
                <a:cs typeface="Segoe UI" panose="020B0502040204020203" pitchFamily="34" charset="0"/>
              </a:rPr>
              <a:t>allows us to build custom components to be used inside of Model-Driven apps</a:t>
            </a:r>
            <a:endParaRPr lang="uk-UA" sz="2199" dirty="0">
              <a:solidFill>
                <a:srgbClr val="454976"/>
              </a:solidFill>
              <a:latin typeface="Segoe UI" panose="020B0502040204020203" pitchFamily="34" charset="0"/>
              <a:cs typeface="Segoe UI" panose="020B0502040204020203" pitchFamily="34" charset="0"/>
            </a:endParaRPr>
          </a:p>
          <a:p>
            <a:pPr marL="285527" indent="-285664"/>
            <a:r>
              <a:rPr lang="en-US" sz="2199" dirty="0" smtClean="0">
                <a:solidFill>
                  <a:srgbClr val="454976"/>
                </a:solidFill>
                <a:latin typeface="Segoe UI" panose="020B0502040204020203" pitchFamily="34" charset="0"/>
                <a:cs typeface="Segoe UI" panose="020B0502040204020203" pitchFamily="34" charset="0"/>
              </a:rPr>
              <a:t>Currently two types </a:t>
            </a:r>
            <a:r>
              <a:rPr lang="en-US" sz="2199" dirty="0">
                <a:solidFill>
                  <a:srgbClr val="454976"/>
                </a:solidFill>
                <a:latin typeface="Segoe UI" panose="020B0502040204020203" pitchFamily="34" charset="0"/>
                <a:cs typeface="Segoe UI" panose="020B0502040204020203" pitchFamily="34" charset="0"/>
              </a:rPr>
              <a:t>of components available</a:t>
            </a:r>
            <a:r>
              <a:rPr lang="uk-UA" sz="2199" dirty="0">
                <a:solidFill>
                  <a:srgbClr val="454976"/>
                </a:solidFill>
                <a:latin typeface="Segoe UI" panose="020B0502040204020203" pitchFamily="34" charset="0"/>
                <a:cs typeface="Segoe UI" panose="020B0502040204020203" pitchFamily="34" charset="0"/>
              </a:rPr>
              <a:t>: </a:t>
            </a:r>
          </a:p>
          <a:p>
            <a:pPr marL="742727" lvl="2" indent="-285664"/>
            <a:r>
              <a:rPr lang="en-US" sz="1799" dirty="0">
                <a:solidFill>
                  <a:srgbClr val="454976"/>
                </a:solidFill>
                <a:latin typeface="Segoe UI" panose="020B0502040204020203" pitchFamily="34" charset="0"/>
                <a:cs typeface="Segoe UI" panose="020B0502040204020203" pitchFamily="34" charset="0"/>
              </a:rPr>
              <a:t>field</a:t>
            </a:r>
            <a:r>
              <a:rPr lang="uk-UA" sz="1799" dirty="0">
                <a:solidFill>
                  <a:srgbClr val="454976"/>
                </a:solidFill>
                <a:latin typeface="Segoe UI" panose="020B0502040204020203" pitchFamily="34" charset="0"/>
                <a:cs typeface="Segoe UI" panose="020B0502040204020203" pitchFamily="34" charset="0"/>
              </a:rPr>
              <a:t> </a:t>
            </a:r>
          </a:p>
          <a:p>
            <a:pPr marL="742727" lvl="2" indent="-285664"/>
            <a:r>
              <a:rPr lang="en-US" sz="1799" dirty="0">
                <a:solidFill>
                  <a:srgbClr val="454976"/>
                </a:solidFill>
                <a:latin typeface="Segoe UI" panose="020B0502040204020203" pitchFamily="34" charset="0"/>
                <a:cs typeface="Segoe UI" panose="020B0502040204020203" pitchFamily="34" charset="0"/>
              </a:rPr>
              <a:t>dataset</a:t>
            </a:r>
            <a:endParaRPr lang="ru-RU" sz="1799" dirty="0">
              <a:solidFill>
                <a:srgbClr val="454976"/>
              </a:solidFill>
              <a:latin typeface="Segoe UI" panose="020B0502040204020203" pitchFamily="34" charset="0"/>
              <a:cs typeface="Segoe UI" panose="020B0502040204020203" pitchFamily="34" charset="0"/>
            </a:endParaRPr>
          </a:p>
          <a:p>
            <a:pPr marL="285527" indent="-285664"/>
            <a:r>
              <a:rPr lang="en-US" sz="2199" dirty="0" smtClean="0">
                <a:solidFill>
                  <a:srgbClr val="454976"/>
                </a:solidFill>
                <a:latin typeface="Segoe UI" panose="020B0502040204020203" pitchFamily="34" charset="0"/>
                <a:cs typeface="Segoe UI" panose="020B0502040204020203" pitchFamily="34" charset="0"/>
              </a:rPr>
              <a:t>PCF </a:t>
            </a:r>
            <a:r>
              <a:rPr lang="en-US" sz="2199" dirty="0">
                <a:solidFill>
                  <a:srgbClr val="454976"/>
                </a:solidFill>
                <a:latin typeface="Segoe UI" panose="020B0502040204020203" pitchFamily="34" charset="0"/>
                <a:cs typeface="Segoe UI" panose="020B0502040204020203" pitchFamily="34" charset="0"/>
              </a:rPr>
              <a:t>for Model Driven Apps became </a:t>
            </a:r>
            <a:r>
              <a:rPr lang="en-US" sz="2199" dirty="0" smtClean="0">
                <a:solidFill>
                  <a:srgbClr val="454976"/>
                </a:solidFill>
                <a:latin typeface="Segoe UI" panose="020B0502040204020203" pitchFamily="34" charset="0"/>
                <a:cs typeface="Segoe UI" panose="020B0502040204020203" pitchFamily="34" charset="0"/>
              </a:rPr>
              <a:t>General Available (GA) to the public on October </a:t>
            </a:r>
            <a:r>
              <a:rPr lang="en-US" sz="2199" dirty="0">
                <a:solidFill>
                  <a:srgbClr val="454976"/>
                </a:solidFill>
                <a:latin typeface="Segoe UI" panose="020B0502040204020203" pitchFamily="34" charset="0"/>
                <a:cs typeface="Segoe UI" panose="020B0502040204020203" pitchFamily="34" charset="0"/>
              </a:rPr>
              <a:t>1 </a:t>
            </a:r>
            <a:r>
              <a:rPr lang="en-US" sz="2199" dirty="0" smtClean="0">
                <a:solidFill>
                  <a:srgbClr val="454976"/>
                </a:solidFill>
                <a:latin typeface="Segoe UI" panose="020B0502040204020203" pitchFamily="34" charset="0"/>
                <a:cs typeface="Segoe UI" panose="020B0502040204020203" pitchFamily="34" charset="0"/>
              </a:rPr>
              <a:t>2019</a:t>
            </a:r>
            <a:endParaRPr lang="en-US" sz="2199" dirty="0">
              <a:solidFill>
                <a:srgbClr val="454976"/>
              </a:solidFill>
              <a:latin typeface="Segoe UI" panose="020B0502040204020203" pitchFamily="34" charset="0"/>
              <a:cs typeface="Segoe UI" panose="020B0502040204020203" pitchFamily="34" charset="0"/>
            </a:endParaRPr>
          </a:p>
          <a:p>
            <a:pPr marL="285527" indent="-285664"/>
            <a:r>
              <a:rPr lang="en-US" sz="2199" dirty="0">
                <a:solidFill>
                  <a:srgbClr val="454976"/>
                </a:solidFill>
                <a:latin typeface="Segoe UI" panose="020B0502040204020203" pitchFamily="34" charset="0"/>
                <a:cs typeface="Segoe UI" panose="020B0502040204020203" pitchFamily="34" charset="0"/>
              </a:rPr>
              <a:t>Components can </a:t>
            </a:r>
            <a:r>
              <a:rPr lang="en-US" sz="2199" dirty="0" smtClean="0">
                <a:solidFill>
                  <a:srgbClr val="454976"/>
                </a:solidFill>
                <a:latin typeface="Segoe UI" panose="020B0502040204020203" pitchFamily="34" charset="0"/>
                <a:cs typeface="Segoe UI" panose="020B0502040204020203" pitchFamily="34" charset="0"/>
              </a:rPr>
              <a:t>only be </a:t>
            </a:r>
            <a:r>
              <a:rPr lang="en-US" sz="2199" dirty="0">
                <a:solidFill>
                  <a:srgbClr val="454976"/>
                </a:solidFill>
                <a:latin typeface="Segoe UI" panose="020B0502040204020203" pitchFamily="34" charset="0"/>
                <a:cs typeface="Segoe UI" panose="020B0502040204020203" pitchFamily="34" charset="0"/>
              </a:rPr>
              <a:t>used in </a:t>
            </a:r>
            <a:r>
              <a:rPr lang="en-US" sz="2199" dirty="0" smtClean="0">
                <a:solidFill>
                  <a:srgbClr val="454976"/>
                </a:solidFill>
                <a:latin typeface="Segoe UI" panose="020B0502040204020203" pitchFamily="34" charset="0"/>
                <a:cs typeface="Segoe UI" panose="020B0502040204020203" pitchFamily="34" charset="0"/>
              </a:rPr>
              <a:t>Unified Interface</a:t>
            </a:r>
            <a:endParaRPr lang="en-US" sz="2199" dirty="0">
              <a:solidFill>
                <a:srgbClr val="454976"/>
              </a:solidFill>
              <a:latin typeface="Segoe UI" panose="020B0502040204020203" pitchFamily="34" charset="0"/>
              <a:cs typeface="Segoe UI" panose="020B0502040204020203" pitchFamily="34" charset="0"/>
            </a:endParaRPr>
          </a:p>
          <a:p>
            <a:pPr marL="285527" indent="-285664"/>
            <a:r>
              <a:rPr lang="en-US" sz="2199" dirty="0" smtClean="0">
                <a:solidFill>
                  <a:srgbClr val="454976"/>
                </a:solidFill>
                <a:latin typeface="Segoe UI" panose="020B0502040204020203" pitchFamily="34" charset="0"/>
                <a:cs typeface="Segoe UI" panose="020B0502040204020203" pitchFamily="34" charset="0"/>
              </a:rPr>
              <a:t>PCF controls can also be used in Canvas </a:t>
            </a:r>
            <a:r>
              <a:rPr lang="en-US" sz="2199" dirty="0">
                <a:solidFill>
                  <a:srgbClr val="454976"/>
                </a:solidFill>
                <a:latin typeface="Segoe UI" panose="020B0502040204020203" pitchFamily="34" charset="0"/>
                <a:cs typeface="Segoe UI" panose="020B0502040204020203" pitchFamily="34" charset="0"/>
              </a:rPr>
              <a:t>Apps </a:t>
            </a:r>
            <a:r>
              <a:rPr lang="en-US" sz="2199" dirty="0" smtClean="0">
                <a:solidFill>
                  <a:srgbClr val="454976"/>
                </a:solidFill>
                <a:latin typeface="Segoe UI" panose="020B0502040204020203" pitchFamily="34" charset="0"/>
                <a:cs typeface="Segoe UI" panose="020B0502040204020203" pitchFamily="34" charset="0"/>
              </a:rPr>
              <a:t>(current in experimental mode, not preview/public)</a:t>
            </a:r>
            <a:endParaRPr lang="en-US" sz="2199" dirty="0">
              <a:solidFill>
                <a:srgbClr val="454976"/>
              </a:solidFill>
              <a:latin typeface="Segoe UI" panose="020B0502040204020203" pitchFamily="34" charset="0"/>
              <a:cs typeface="Segoe UI" panose="020B0502040204020203" pitchFamily="34" charset="0"/>
            </a:endParaRPr>
          </a:p>
          <a:p>
            <a:endParaRPr lang="en-US" dirty="0"/>
          </a:p>
        </p:txBody>
      </p:sp>
    </p:spTree>
    <p:extLst>
      <p:ext uri="{BB962C8B-B14F-4D97-AF65-F5344CB8AC3E}">
        <p14:creationId xmlns:p14="http://schemas.microsoft.com/office/powerpoint/2010/main" val="26158351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2" y="-1"/>
            <a:ext cx="6203189"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B4F5FA0D-0104-4987-8241-EFF7C85B88D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3" y="-1"/>
            <a:ext cx="12434709" cy="6994525"/>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a:ea typeface="+mn-ea"/>
              <a:cs typeface="+mn-cs"/>
            </a:endParaRPr>
          </a:p>
        </p:txBody>
      </p:sp>
      <p:pic>
        <p:nvPicPr>
          <p:cNvPr id="12" name="Picture 11">
            <a:extLst>
              <a:ext uri="{FF2B5EF4-FFF2-40B4-BE49-F238E27FC236}">
                <a16:creationId xmlns:a16="http://schemas.microsoft.com/office/drawing/2014/main" id="{2897127E-6CEF-446C-BE87-93B7C46E49D1}"/>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882" y="-1"/>
            <a:ext cx="12434711" cy="6994525"/>
          </a:xfrm>
          <a:prstGeom prst="rect">
            <a:avLst/>
          </a:prstGeom>
        </p:spPr>
      </p:pic>
      <p:sp>
        <p:nvSpPr>
          <p:cNvPr id="2" name="Title 1">
            <a:extLst>
              <a:ext uri="{FF2B5EF4-FFF2-40B4-BE49-F238E27FC236}">
                <a16:creationId xmlns:a16="http://schemas.microsoft.com/office/drawing/2014/main" id="{BC58EB13-5B1D-41DC-A05C-C8A422412200}"/>
              </a:ext>
            </a:extLst>
          </p:cNvPr>
          <p:cNvSpPr>
            <a:spLocks noGrp="1"/>
          </p:cNvSpPr>
          <p:nvPr>
            <p:ph type="title"/>
          </p:nvPr>
        </p:nvSpPr>
        <p:spPr>
          <a:xfrm>
            <a:off x="653704" y="2094523"/>
            <a:ext cx="3742204" cy="2815044"/>
          </a:xfrm>
        </p:spPr>
        <p:txBody>
          <a:bodyPr>
            <a:normAutofit/>
          </a:bodyPr>
          <a:lstStyle/>
          <a:p>
            <a:r>
              <a:rPr lang="en-US" dirty="0" smtClean="0">
                <a:solidFill>
                  <a:srgbClr val="FFFFFF"/>
                </a:solidFill>
              </a:rPr>
              <a:t>Prerequisites</a:t>
            </a:r>
            <a:endParaRPr lang="en-US" dirty="0">
              <a:solidFill>
                <a:srgbClr val="FFFFFF"/>
              </a:solidFill>
            </a:endParaRPr>
          </a:p>
        </p:txBody>
      </p:sp>
      <p:sp>
        <p:nvSpPr>
          <p:cNvPr id="13" name="Rectangle 12"/>
          <p:cNvSpPr/>
          <p:nvPr/>
        </p:nvSpPr>
        <p:spPr>
          <a:xfrm>
            <a:off x="10647112" y="0"/>
            <a:ext cx="699552" cy="116575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Text Placeholder 4">
            <a:extLst>
              <a:ext uri="{FF2B5EF4-FFF2-40B4-BE49-F238E27FC236}">
                <a16:creationId xmlns:a16="http://schemas.microsoft.com/office/drawing/2014/main" id="{BDFA54D5-FA5B-4D32-8614-766A8F0E6077}"/>
              </a:ext>
            </a:extLst>
          </p:cNvPr>
          <p:cNvSpPr txBox="1">
            <a:spLocks/>
          </p:cNvSpPr>
          <p:nvPr/>
        </p:nvSpPr>
        <p:spPr>
          <a:xfrm>
            <a:off x="6018326" y="1266825"/>
            <a:ext cx="6197340" cy="446722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285527" indent="-285664"/>
            <a:r>
              <a:rPr lang="en-US" sz="2199" dirty="0" smtClean="0">
                <a:solidFill>
                  <a:srgbClr val="454976"/>
                </a:solidFill>
                <a:latin typeface="Segoe UI" panose="020B0502040204020203" pitchFamily="34" charset="0"/>
                <a:cs typeface="Segoe UI" panose="020B0502040204020203" pitchFamily="34" charset="0"/>
              </a:rPr>
              <a:t>Node.js </a:t>
            </a:r>
          </a:p>
          <a:p>
            <a:pPr marL="285527" indent="-285664"/>
            <a:r>
              <a:rPr lang="en-US" sz="2199" dirty="0">
                <a:solidFill>
                  <a:srgbClr val="454976"/>
                </a:solidFill>
                <a:latin typeface="Segoe UI" panose="020B0502040204020203" pitchFamily="34" charset="0"/>
                <a:cs typeface="Segoe UI" panose="020B0502040204020203" pitchFamily="34" charset="0"/>
              </a:rPr>
              <a:t>PowerApps Command Line </a:t>
            </a:r>
            <a:r>
              <a:rPr lang="en-US" sz="2199" dirty="0" smtClean="0">
                <a:solidFill>
                  <a:srgbClr val="454976"/>
                </a:solidFill>
                <a:latin typeface="Segoe UI" panose="020B0502040204020203" pitchFamily="34" charset="0"/>
                <a:cs typeface="Segoe UI" panose="020B0502040204020203" pitchFamily="34" charset="0"/>
              </a:rPr>
              <a:t>Interface</a:t>
            </a:r>
          </a:p>
          <a:p>
            <a:pPr marL="285527" indent="-285664"/>
            <a:r>
              <a:rPr lang="en-US" sz="2199" dirty="0" smtClean="0">
                <a:solidFill>
                  <a:srgbClr val="454976"/>
                </a:solidFill>
                <a:latin typeface="Segoe UI" panose="020B0502040204020203" pitchFamily="34" charset="0"/>
                <a:cs typeface="Segoe UI" panose="020B0502040204020203" pitchFamily="34" charset="0"/>
              </a:rPr>
              <a:t>Visual Studio</a:t>
            </a:r>
            <a:endParaRPr lang="uk-UA" sz="2199" dirty="0">
              <a:solidFill>
                <a:srgbClr val="454976"/>
              </a:solidFill>
              <a:latin typeface="Segoe UI" panose="020B0502040204020203" pitchFamily="34" charset="0"/>
              <a:cs typeface="Segoe UI" panose="020B0502040204020203" pitchFamily="34" charset="0"/>
            </a:endParaRPr>
          </a:p>
          <a:p>
            <a:pPr marL="742727" lvl="2" indent="-285664"/>
            <a:r>
              <a:rPr lang="en-US" sz="1799" dirty="0" smtClean="0">
                <a:solidFill>
                  <a:srgbClr val="454976"/>
                </a:solidFill>
                <a:latin typeface="Segoe UI" panose="020B0502040204020203" pitchFamily="34" charset="0"/>
                <a:cs typeface="Segoe UI" panose="020B0502040204020203" pitchFamily="34" charset="0"/>
              </a:rPr>
              <a:t>Developer Command Prompt for VS 2017/2019</a:t>
            </a:r>
            <a:endParaRPr lang="uk-UA" sz="1799" dirty="0">
              <a:solidFill>
                <a:srgbClr val="454976"/>
              </a:solidFill>
              <a:latin typeface="Segoe UI" panose="020B0502040204020203" pitchFamily="34" charset="0"/>
              <a:cs typeface="Segoe UI" panose="020B0502040204020203" pitchFamily="34" charset="0"/>
            </a:endParaRPr>
          </a:p>
          <a:p>
            <a:pPr marL="742727" lvl="2" indent="-285664"/>
            <a:r>
              <a:rPr lang="en-US" sz="1799" dirty="0" smtClean="0">
                <a:solidFill>
                  <a:srgbClr val="454976"/>
                </a:solidFill>
                <a:latin typeface="Segoe UI" panose="020B0502040204020203" pitchFamily="34" charset="0"/>
                <a:cs typeface="Segoe UI" panose="020B0502040204020203" pitchFamily="34" charset="0"/>
              </a:rPr>
              <a:t>Developer PowerShell for VS 2019</a:t>
            </a:r>
            <a:endParaRPr lang="ru-RU" sz="1799" dirty="0">
              <a:solidFill>
                <a:srgbClr val="454976"/>
              </a:solidFill>
              <a:latin typeface="Segoe UI" panose="020B0502040204020203" pitchFamily="34" charset="0"/>
              <a:cs typeface="Segoe UI" panose="020B0502040204020203" pitchFamily="34" charset="0"/>
            </a:endParaRPr>
          </a:p>
          <a:p>
            <a:pPr marL="285527" indent="-285664"/>
            <a:r>
              <a:rPr lang="en-US" sz="2199" dirty="0" smtClean="0">
                <a:solidFill>
                  <a:srgbClr val="454976"/>
                </a:solidFill>
                <a:latin typeface="Segoe UI" panose="020B0502040204020203" pitchFamily="34" charset="0"/>
                <a:cs typeface="Segoe UI" panose="020B0502040204020203" pitchFamily="34" charset="0"/>
              </a:rPr>
              <a:t>Optional: Visual Studio Code</a:t>
            </a:r>
            <a:endParaRPr lang="en-US" sz="2199" dirty="0">
              <a:solidFill>
                <a:srgbClr val="454976"/>
              </a:solidFill>
              <a:latin typeface="Segoe UI" panose="020B0502040204020203" pitchFamily="34" charset="0"/>
              <a:cs typeface="Segoe UI" panose="020B0502040204020203" pitchFamily="34" charset="0"/>
            </a:endParaRPr>
          </a:p>
          <a:p>
            <a:pPr marL="285527" indent="-285664"/>
            <a:r>
              <a:rPr lang="en-US" sz="2199" dirty="0" smtClean="0">
                <a:solidFill>
                  <a:srgbClr val="454976"/>
                </a:solidFill>
                <a:latin typeface="Segoe UI" panose="020B0502040204020203" pitchFamily="34" charset="0"/>
                <a:cs typeface="Segoe UI" panose="020B0502040204020203" pitchFamily="34" charset="0"/>
              </a:rPr>
              <a:t>Optional: PCF Custom Control Builder plugin from XRM Toolbox</a:t>
            </a:r>
            <a:endParaRPr lang="en-US" sz="2199" dirty="0">
              <a:solidFill>
                <a:srgbClr val="454976"/>
              </a:solidFill>
              <a:latin typeface="Segoe UI" panose="020B0502040204020203" pitchFamily="34" charset="0"/>
              <a:cs typeface="Segoe UI" panose="020B0502040204020203" pitchFamily="34" charset="0"/>
            </a:endParaRPr>
          </a:p>
          <a:p>
            <a:endParaRPr lang="en-US" dirty="0"/>
          </a:p>
        </p:txBody>
      </p:sp>
    </p:spTree>
    <p:extLst>
      <p:ext uri="{BB962C8B-B14F-4D97-AF65-F5344CB8AC3E}">
        <p14:creationId xmlns:p14="http://schemas.microsoft.com/office/powerpoint/2010/main" val="285317720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Node.js</a:t>
            </a:r>
            <a:endParaRPr lang="en-US" dirty="0"/>
          </a:p>
        </p:txBody>
      </p:sp>
      <p:pic>
        <p:nvPicPr>
          <p:cNvPr id="6" name="Picture 5"/>
          <p:cNvPicPr/>
          <p:nvPr/>
        </p:nvPicPr>
        <p:blipFill>
          <a:blip r:embed="rId3"/>
          <a:stretch>
            <a:fillRect/>
          </a:stretch>
        </p:blipFill>
        <p:spPr>
          <a:xfrm>
            <a:off x="3709035" y="4740592"/>
            <a:ext cx="5247005" cy="1685290"/>
          </a:xfrm>
          <a:prstGeom prst="rect">
            <a:avLst/>
          </a:prstGeom>
        </p:spPr>
      </p:pic>
      <p:sp>
        <p:nvSpPr>
          <p:cNvPr id="8" name="TextBox 7">
            <a:extLst>
              <a:ext uri="{FF2B5EF4-FFF2-40B4-BE49-F238E27FC236}">
                <a16:creationId xmlns:a16="http://schemas.microsoft.com/office/drawing/2014/main" id="{16A5482F-EC66-4D6A-B3B4-3688AC1098A5}"/>
              </a:ext>
            </a:extLst>
          </p:cNvPr>
          <p:cNvSpPr txBox="1"/>
          <p:nvPr/>
        </p:nvSpPr>
        <p:spPr>
          <a:xfrm>
            <a:off x="1045480" y="2500819"/>
            <a:ext cx="1002257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Required to develop custom controls for Model-driven apps</a:t>
            </a:r>
            <a:endParaRPr lang="en-US" sz="2400" dirty="0">
              <a:gradFill>
                <a:gsLst>
                  <a:gs pos="2917">
                    <a:schemeClr val="tx1"/>
                  </a:gs>
                  <a:gs pos="30000">
                    <a:schemeClr val="tx1"/>
                  </a:gs>
                </a:gsLst>
                <a:lin ang="5400000" scaled="0"/>
              </a:gradFill>
            </a:endParaRPr>
          </a:p>
        </p:txBody>
      </p:sp>
      <p:sp>
        <p:nvSpPr>
          <p:cNvPr id="9" name="Text Placeholder 4">
            <a:extLst>
              <a:ext uri="{FF2B5EF4-FFF2-40B4-BE49-F238E27FC236}">
                <a16:creationId xmlns:a16="http://schemas.microsoft.com/office/drawing/2014/main" id="{BDFA54D5-FA5B-4D32-8614-766A8F0E6077}"/>
              </a:ext>
            </a:extLst>
          </p:cNvPr>
          <p:cNvSpPr txBox="1">
            <a:spLocks/>
          </p:cNvSpPr>
          <p:nvPr/>
        </p:nvSpPr>
        <p:spPr>
          <a:xfrm>
            <a:off x="1178114" y="3305813"/>
            <a:ext cx="6197340" cy="6096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285527" indent="-285664"/>
            <a:r>
              <a:rPr lang="en-US" sz="2199" dirty="0" smtClean="0">
                <a:solidFill>
                  <a:srgbClr val="454976"/>
                </a:solidFill>
                <a:latin typeface="Segoe UI" panose="020B0502040204020203" pitchFamily="34" charset="0"/>
                <a:cs typeface="Segoe UI" panose="020B0502040204020203" pitchFamily="34" charset="0"/>
              </a:rPr>
              <a:t>http://nodejs.org/en </a:t>
            </a:r>
          </a:p>
          <a:p>
            <a:endParaRPr lang="en-US" dirty="0"/>
          </a:p>
        </p:txBody>
      </p:sp>
    </p:spTree>
    <p:extLst>
      <p:ext uri="{BB962C8B-B14F-4D97-AF65-F5344CB8AC3E}">
        <p14:creationId xmlns:p14="http://schemas.microsoft.com/office/powerpoint/2010/main" val="28314136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Power Apps Command Line Interface</a:t>
            </a:r>
            <a:endParaRPr lang="en-US" dirty="0"/>
          </a:p>
        </p:txBody>
      </p:sp>
      <p:sp>
        <p:nvSpPr>
          <p:cNvPr id="8" name="TextBox 7">
            <a:extLst>
              <a:ext uri="{FF2B5EF4-FFF2-40B4-BE49-F238E27FC236}">
                <a16:creationId xmlns:a16="http://schemas.microsoft.com/office/drawing/2014/main" id="{16A5482F-EC66-4D6A-B3B4-3688AC1098A5}"/>
              </a:ext>
            </a:extLst>
          </p:cNvPr>
          <p:cNvSpPr txBox="1"/>
          <p:nvPr/>
        </p:nvSpPr>
        <p:spPr>
          <a:xfrm>
            <a:off x="1045480" y="2500819"/>
            <a:ext cx="1002257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Required to create PCF Control solutions and deploy to CDS</a:t>
            </a:r>
            <a:endParaRPr lang="en-US" sz="2400" dirty="0">
              <a:gradFill>
                <a:gsLst>
                  <a:gs pos="2917">
                    <a:schemeClr val="tx1"/>
                  </a:gs>
                  <a:gs pos="30000">
                    <a:schemeClr val="tx1"/>
                  </a:gs>
                </a:gsLst>
                <a:lin ang="5400000" scaled="0"/>
              </a:gradFill>
            </a:endParaRPr>
          </a:p>
        </p:txBody>
      </p:sp>
      <p:sp>
        <p:nvSpPr>
          <p:cNvPr id="9" name="Text Placeholder 4">
            <a:extLst>
              <a:ext uri="{FF2B5EF4-FFF2-40B4-BE49-F238E27FC236}">
                <a16:creationId xmlns:a16="http://schemas.microsoft.com/office/drawing/2014/main" id="{BDFA54D5-FA5B-4D32-8614-766A8F0E6077}"/>
              </a:ext>
            </a:extLst>
          </p:cNvPr>
          <p:cNvSpPr txBox="1">
            <a:spLocks/>
          </p:cNvSpPr>
          <p:nvPr/>
        </p:nvSpPr>
        <p:spPr>
          <a:xfrm>
            <a:off x="1178114" y="3305813"/>
            <a:ext cx="6197340" cy="6096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285527" indent="-285664"/>
            <a:r>
              <a:rPr lang="en-US" sz="2199" dirty="0" smtClean="0">
                <a:solidFill>
                  <a:srgbClr val="454976"/>
                </a:solidFill>
                <a:latin typeface="Segoe UI" panose="020B0502040204020203" pitchFamily="34" charset="0"/>
                <a:cs typeface="Segoe UI" panose="020B0502040204020203" pitchFamily="34" charset="0"/>
              </a:rPr>
              <a:t>https://aka.ms/PowerAppsCLI </a:t>
            </a:r>
          </a:p>
          <a:p>
            <a:endParaRPr lang="en-US" dirty="0"/>
          </a:p>
        </p:txBody>
      </p:sp>
      <p:pic>
        <p:nvPicPr>
          <p:cNvPr id="2" name="Picture 1"/>
          <p:cNvPicPr>
            <a:picLocks noChangeAspect="1"/>
          </p:cNvPicPr>
          <p:nvPr/>
        </p:nvPicPr>
        <p:blipFill>
          <a:blip r:embed="rId3"/>
          <a:stretch>
            <a:fillRect/>
          </a:stretch>
        </p:blipFill>
        <p:spPr>
          <a:xfrm>
            <a:off x="3699622" y="4249852"/>
            <a:ext cx="4714286" cy="1847619"/>
          </a:xfrm>
          <a:prstGeom prst="rect">
            <a:avLst/>
          </a:prstGeom>
        </p:spPr>
      </p:pic>
    </p:spTree>
    <p:extLst>
      <p:ext uri="{BB962C8B-B14F-4D97-AF65-F5344CB8AC3E}">
        <p14:creationId xmlns:p14="http://schemas.microsoft.com/office/powerpoint/2010/main" val="1103934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Visual Studio Code</a:t>
            </a:r>
            <a:endParaRPr lang="en-US" dirty="0"/>
          </a:p>
        </p:txBody>
      </p:sp>
      <p:sp>
        <p:nvSpPr>
          <p:cNvPr id="8" name="TextBox 7">
            <a:extLst>
              <a:ext uri="{FF2B5EF4-FFF2-40B4-BE49-F238E27FC236}">
                <a16:creationId xmlns:a16="http://schemas.microsoft.com/office/drawing/2014/main" id="{16A5482F-EC66-4D6A-B3B4-3688AC1098A5}"/>
              </a:ext>
            </a:extLst>
          </p:cNvPr>
          <p:cNvSpPr txBox="1"/>
          <p:nvPr/>
        </p:nvSpPr>
        <p:spPr>
          <a:xfrm>
            <a:off x="1045480" y="2500819"/>
            <a:ext cx="10022570" cy="1292662"/>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You can use Visual Studio code to create your Power Apps Component Framework controls and simplify development efforts</a:t>
            </a:r>
            <a:endParaRPr lang="en-US" sz="2400" dirty="0">
              <a:gradFill>
                <a:gsLst>
                  <a:gs pos="2917">
                    <a:schemeClr val="tx1"/>
                  </a:gs>
                  <a:gs pos="30000">
                    <a:schemeClr val="tx1"/>
                  </a:gs>
                </a:gsLst>
                <a:lin ang="5400000" scaled="0"/>
              </a:gradFill>
            </a:endParaRPr>
          </a:p>
        </p:txBody>
      </p:sp>
      <p:sp>
        <p:nvSpPr>
          <p:cNvPr id="9" name="Text Placeholder 4">
            <a:extLst>
              <a:ext uri="{FF2B5EF4-FFF2-40B4-BE49-F238E27FC236}">
                <a16:creationId xmlns:a16="http://schemas.microsoft.com/office/drawing/2014/main" id="{BDFA54D5-FA5B-4D32-8614-766A8F0E6077}"/>
              </a:ext>
            </a:extLst>
          </p:cNvPr>
          <p:cNvSpPr txBox="1">
            <a:spLocks/>
          </p:cNvSpPr>
          <p:nvPr/>
        </p:nvSpPr>
        <p:spPr>
          <a:xfrm>
            <a:off x="1178114" y="3793481"/>
            <a:ext cx="6197340" cy="6096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285527" indent="-285664"/>
            <a:r>
              <a:rPr lang="en-US" sz="2199" dirty="0">
                <a:solidFill>
                  <a:srgbClr val="454976"/>
                </a:solidFill>
                <a:latin typeface="Segoe UI" panose="020B0502040204020203" pitchFamily="34" charset="0"/>
                <a:cs typeface="Segoe UI" panose="020B0502040204020203" pitchFamily="34" charset="0"/>
              </a:rPr>
              <a:t>https://code.visualstudio.com/ </a:t>
            </a:r>
          </a:p>
          <a:p>
            <a:endParaRPr lang="en-US" dirty="0"/>
          </a:p>
        </p:txBody>
      </p:sp>
      <p:pic>
        <p:nvPicPr>
          <p:cNvPr id="3" name="Picture 2"/>
          <p:cNvPicPr>
            <a:picLocks noChangeAspect="1"/>
          </p:cNvPicPr>
          <p:nvPr/>
        </p:nvPicPr>
        <p:blipFill>
          <a:blip r:embed="rId3"/>
          <a:stretch>
            <a:fillRect/>
          </a:stretch>
        </p:blipFill>
        <p:spPr>
          <a:xfrm>
            <a:off x="2789624" y="4580211"/>
            <a:ext cx="6190476" cy="1790476"/>
          </a:xfrm>
          <a:prstGeom prst="rect">
            <a:avLst/>
          </a:prstGeom>
        </p:spPr>
      </p:pic>
    </p:spTree>
    <p:extLst>
      <p:ext uri="{BB962C8B-B14F-4D97-AF65-F5344CB8AC3E}">
        <p14:creationId xmlns:p14="http://schemas.microsoft.com/office/powerpoint/2010/main" val="11837341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Visual Studio Developer Tools</a:t>
            </a:r>
            <a:endParaRPr lang="en-US" dirty="0"/>
          </a:p>
        </p:txBody>
      </p:sp>
      <p:sp>
        <p:nvSpPr>
          <p:cNvPr id="8" name="TextBox 7">
            <a:extLst>
              <a:ext uri="{FF2B5EF4-FFF2-40B4-BE49-F238E27FC236}">
                <a16:creationId xmlns:a16="http://schemas.microsoft.com/office/drawing/2014/main" id="{16A5482F-EC66-4D6A-B3B4-3688AC1098A5}"/>
              </a:ext>
            </a:extLst>
          </p:cNvPr>
          <p:cNvSpPr txBox="1"/>
          <p:nvPr/>
        </p:nvSpPr>
        <p:spPr>
          <a:xfrm>
            <a:off x="1045480" y="2500819"/>
            <a:ext cx="10022570" cy="1292662"/>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The Developer Command Prompt or Developer PowerShell for Visual Studio 2017/2019 is required for deployment of PCF custom controls</a:t>
            </a:r>
            <a:endParaRPr lang="en-US" sz="2400" dirty="0">
              <a:gradFill>
                <a:gsLst>
                  <a:gs pos="2917">
                    <a:schemeClr val="tx1"/>
                  </a:gs>
                  <a:gs pos="30000">
                    <a:schemeClr val="tx1"/>
                  </a:gs>
                </a:gsLst>
                <a:lin ang="5400000" scaled="0"/>
              </a:gradFill>
            </a:endParaRPr>
          </a:p>
        </p:txBody>
      </p:sp>
      <p:sp>
        <p:nvSpPr>
          <p:cNvPr id="9" name="Text Placeholder 4">
            <a:extLst>
              <a:ext uri="{FF2B5EF4-FFF2-40B4-BE49-F238E27FC236}">
                <a16:creationId xmlns:a16="http://schemas.microsoft.com/office/drawing/2014/main" id="{BDFA54D5-FA5B-4D32-8614-766A8F0E6077}"/>
              </a:ext>
            </a:extLst>
          </p:cNvPr>
          <p:cNvSpPr txBox="1">
            <a:spLocks/>
          </p:cNvSpPr>
          <p:nvPr/>
        </p:nvSpPr>
        <p:spPr>
          <a:xfrm>
            <a:off x="1178114" y="3793481"/>
            <a:ext cx="6197340" cy="6096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285527" indent="-285664"/>
            <a:r>
              <a:rPr lang="en-US" sz="2199" dirty="0">
                <a:solidFill>
                  <a:srgbClr val="454976"/>
                </a:solidFill>
                <a:latin typeface="Segoe UI" panose="020B0502040204020203" pitchFamily="34" charset="0"/>
                <a:cs typeface="Segoe UI" panose="020B0502040204020203" pitchFamily="34" charset="0"/>
              </a:rPr>
              <a:t>https://visualstudio.microsoft.com/vs</a:t>
            </a:r>
            <a:r>
              <a:rPr lang="en-US" sz="2199" dirty="0" smtClean="0">
                <a:solidFill>
                  <a:srgbClr val="454976"/>
                </a:solidFill>
                <a:latin typeface="Segoe UI" panose="020B0502040204020203" pitchFamily="34" charset="0"/>
                <a:cs typeface="Segoe UI" panose="020B0502040204020203" pitchFamily="34" charset="0"/>
              </a:rPr>
              <a:t>/ </a:t>
            </a:r>
            <a:endParaRPr lang="en-US" sz="2199" dirty="0">
              <a:solidFill>
                <a:srgbClr val="454976"/>
              </a:solidFill>
              <a:latin typeface="Segoe UI" panose="020B0502040204020203" pitchFamily="34" charset="0"/>
              <a:cs typeface="Segoe UI" panose="020B0502040204020203" pitchFamily="34" charset="0"/>
            </a:endParaRPr>
          </a:p>
          <a:p>
            <a:endParaRPr lang="en-US" dirty="0"/>
          </a:p>
        </p:txBody>
      </p:sp>
      <p:pic>
        <p:nvPicPr>
          <p:cNvPr id="5" name="Picture 4"/>
          <p:cNvPicPr>
            <a:picLocks noChangeAspect="1"/>
          </p:cNvPicPr>
          <p:nvPr/>
        </p:nvPicPr>
        <p:blipFill>
          <a:blip r:embed="rId3"/>
          <a:stretch>
            <a:fillRect/>
          </a:stretch>
        </p:blipFill>
        <p:spPr>
          <a:xfrm>
            <a:off x="2913062" y="4403081"/>
            <a:ext cx="6057900" cy="2305050"/>
          </a:xfrm>
          <a:prstGeom prst="rect">
            <a:avLst/>
          </a:prstGeom>
        </p:spPr>
      </p:pic>
    </p:spTree>
    <p:extLst>
      <p:ext uri="{BB962C8B-B14F-4D97-AF65-F5344CB8AC3E}">
        <p14:creationId xmlns:p14="http://schemas.microsoft.com/office/powerpoint/2010/main" val="2554424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2" y="-1"/>
            <a:ext cx="6203189"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B4F5FA0D-0104-4987-8241-EFF7C85B88D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3" y="-1"/>
            <a:ext cx="12434709" cy="6994525"/>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a:ea typeface="+mn-ea"/>
              <a:cs typeface="+mn-cs"/>
            </a:endParaRPr>
          </a:p>
        </p:txBody>
      </p:sp>
      <p:pic>
        <p:nvPicPr>
          <p:cNvPr id="12" name="Picture 11">
            <a:extLst>
              <a:ext uri="{FF2B5EF4-FFF2-40B4-BE49-F238E27FC236}">
                <a16:creationId xmlns:a16="http://schemas.microsoft.com/office/drawing/2014/main" id="{2897127E-6CEF-446C-BE87-93B7C46E49D1}"/>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882" y="-1"/>
            <a:ext cx="12434711" cy="6994525"/>
          </a:xfrm>
          <a:prstGeom prst="rect">
            <a:avLst/>
          </a:prstGeom>
        </p:spPr>
      </p:pic>
      <p:sp>
        <p:nvSpPr>
          <p:cNvPr id="2" name="Title 1">
            <a:extLst>
              <a:ext uri="{FF2B5EF4-FFF2-40B4-BE49-F238E27FC236}">
                <a16:creationId xmlns:a16="http://schemas.microsoft.com/office/drawing/2014/main" id="{BC58EB13-5B1D-41DC-A05C-C8A422412200}"/>
              </a:ext>
            </a:extLst>
          </p:cNvPr>
          <p:cNvSpPr>
            <a:spLocks noGrp="1"/>
          </p:cNvSpPr>
          <p:nvPr>
            <p:ph type="title"/>
          </p:nvPr>
        </p:nvSpPr>
        <p:spPr>
          <a:xfrm>
            <a:off x="653703" y="2094523"/>
            <a:ext cx="4023071" cy="2815044"/>
          </a:xfrm>
        </p:spPr>
        <p:txBody>
          <a:bodyPr>
            <a:normAutofit/>
          </a:bodyPr>
          <a:lstStyle/>
          <a:p>
            <a:r>
              <a:rPr lang="en-US" dirty="0" smtClean="0">
                <a:solidFill>
                  <a:srgbClr val="FFFFFF"/>
                </a:solidFill>
              </a:rPr>
              <a:t>Development Lifecycle</a:t>
            </a:r>
            <a:endParaRPr lang="en-US" dirty="0">
              <a:solidFill>
                <a:srgbClr val="FFFFFF"/>
              </a:solidFill>
            </a:endParaRPr>
          </a:p>
        </p:txBody>
      </p:sp>
      <p:sp>
        <p:nvSpPr>
          <p:cNvPr id="13" name="Rectangle 12"/>
          <p:cNvSpPr/>
          <p:nvPr/>
        </p:nvSpPr>
        <p:spPr>
          <a:xfrm>
            <a:off x="10647112" y="0"/>
            <a:ext cx="699552" cy="116575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Text Placeholder 4">
            <a:extLst>
              <a:ext uri="{FF2B5EF4-FFF2-40B4-BE49-F238E27FC236}">
                <a16:creationId xmlns:a16="http://schemas.microsoft.com/office/drawing/2014/main" id="{BDFA54D5-FA5B-4D32-8614-766A8F0E6077}"/>
              </a:ext>
            </a:extLst>
          </p:cNvPr>
          <p:cNvSpPr txBox="1">
            <a:spLocks/>
          </p:cNvSpPr>
          <p:nvPr/>
        </p:nvSpPr>
        <p:spPr>
          <a:xfrm>
            <a:off x="6018326" y="1266825"/>
            <a:ext cx="6197340" cy="446722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285527" indent="-285664"/>
            <a:r>
              <a:rPr lang="en-US" sz="2199" dirty="0" smtClean="0">
                <a:solidFill>
                  <a:srgbClr val="454976"/>
                </a:solidFill>
                <a:latin typeface="Segoe UI" panose="020B0502040204020203" pitchFamily="34" charset="0"/>
                <a:cs typeface="Segoe UI" panose="020B0502040204020203" pitchFamily="34" charset="0"/>
              </a:rPr>
              <a:t>Create Required Project files</a:t>
            </a:r>
          </a:p>
          <a:p>
            <a:pPr marL="285527" indent="-285664"/>
            <a:r>
              <a:rPr lang="en-US" sz="2199" dirty="0" smtClean="0">
                <a:solidFill>
                  <a:srgbClr val="454976"/>
                </a:solidFill>
                <a:latin typeface="Segoe UI" panose="020B0502040204020203" pitchFamily="34" charset="0"/>
                <a:cs typeface="Segoe UI" panose="020B0502040204020203" pitchFamily="34" charset="0"/>
              </a:rPr>
              <a:t>Install Required components</a:t>
            </a:r>
          </a:p>
          <a:p>
            <a:pPr marL="285527" indent="-285664"/>
            <a:r>
              <a:rPr lang="en-US" sz="2199" dirty="0" smtClean="0">
                <a:solidFill>
                  <a:srgbClr val="454976"/>
                </a:solidFill>
                <a:latin typeface="Segoe UI" panose="020B0502040204020203" pitchFamily="34" charset="0"/>
                <a:cs typeface="Segoe UI" panose="020B0502040204020203" pitchFamily="34" charset="0"/>
              </a:rPr>
              <a:t>Development and Testing</a:t>
            </a:r>
            <a:endParaRPr lang="uk-UA" sz="2199" dirty="0">
              <a:solidFill>
                <a:srgbClr val="454976"/>
              </a:solidFill>
              <a:latin typeface="Segoe UI" panose="020B0502040204020203" pitchFamily="34" charset="0"/>
              <a:cs typeface="Segoe UI" panose="020B0502040204020203" pitchFamily="34" charset="0"/>
            </a:endParaRPr>
          </a:p>
          <a:p>
            <a:pPr marL="742727" lvl="2" indent="-285664"/>
            <a:r>
              <a:rPr lang="en-US" sz="1799" dirty="0" smtClean="0">
                <a:solidFill>
                  <a:srgbClr val="454976"/>
                </a:solidFill>
                <a:latin typeface="Segoe UI" panose="020B0502040204020203" pitchFamily="34" charset="0"/>
                <a:cs typeface="Segoe UI" panose="020B0502040204020203" pitchFamily="34" charset="0"/>
              </a:rPr>
              <a:t>Isolated Testing</a:t>
            </a:r>
            <a:endParaRPr lang="uk-UA" sz="1799" dirty="0">
              <a:solidFill>
                <a:srgbClr val="454976"/>
              </a:solidFill>
              <a:latin typeface="Segoe UI" panose="020B0502040204020203" pitchFamily="34" charset="0"/>
              <a:cs typeface="Segoe UI" panose="020B0502040204020203" pitchFamily="34" charset="0"/>
            </a:endParaRPr>
          </a:p>
          <a:p>
            <a:pPr marL="742727" lvl="2" indent="-285664"/>
            <a:r>
              <a:rPr lang="en-US" sz="1799" dirty="0" smtClean="0">
                <a:solidFill>
                  <a:srgbClr val="454976"/>
                </a:solidFill>
                <a:latin typeface="Segoe UI" panose="020B0502040204020203" pitchFamily="34" charset="0"/>
                <a:cs typeface="Segoe UI" panose="020B0502040204020203" pitchFamily="34" charset="0"/>
              </a:rPr>
              <a:t>Continuous Testing (watch)</a:t>
            </a:r>
            <a:endParaRPr lang="ru-RU" sz="1799" dirty="0">
              <a:solidFill>
                <a:srgbClr val="454976"/>
              </a:solidFill>
              <a:latin typeface="Segoe UI" panose="020B0502040204020203" pitchFamily="34" charset="0"/>
              <a:cs typeface="Segoe UI" panose="020B0502040204020203" pitchFamily="34" charset="0"/>
            </a:endParaRPr>
          </a:p>
          <a:p>
            <a:pPr marL="285527" indent="-285664"/>
            <a:r>
              <a:rPr lang="en-US" sz="2199" dirty="0" smtClean="0">
                <a:solidFill>
                  <a:srgbClr val="454976"/>
                </a:solidFill>
                <a:latin typeface="Segoe UI" panose="020B0502040204020203" pitchFamily="34" charset="0"/>
                <a:cs typeface="Segoe UI" panose="020B0502040204020203" pitchFamily="34" charset="0"/>
              </a:rPr>
              <a:t>Solution Creation</a:t>
            </a:r>
          </a:p>
          <a:p>
            <a:pPr marL="742727" lvl="2" indent="-285664"/>
            <a:r>
              <a:rPr lang="en-US" sz="1799" dirty="0" smtClean="0">
                <a:solidFill>
                  <a:srgbClr val="454976"/>
                </a:solidFill>
                <a:latin typeface="Segoe UI" panose="020B0502040204020203" pitchFamily="34" charset="0"/>
                <a:cs typeface="Segoe UI" panose="020B0502040204020203" pitchFamily="34" charset="0"/>
              </a:rPr>
              <a:t>Solution </a:t>
            </a:r>
            <a:r>
              <a:rPr lang="en-US" sz="1799" dirty="0" err="1" smtClean="0">
                <a:solidFill>
                  <a:srgbClr val="454976"/>
                </a:solidFill>
                <a:latin typeface="Segoe UI" panose="020B0502040204020203" pitchFamily="34" charset="0"/>
                <a:cs typeface="Segoe UI" panose="020B0502040204020203" pitchFamily="34" charset="0"/>
              </a:rPr>
              <a:t>Init</a:t>
            </a:r>
            <a:endParaRPr lang="uk-UA" sz="1799" dirty="0">
              <a:solidFill>
                <a:srgbClr val="454976"/>
              </a:solidFill>
              <a:latin typeface="Segoe UI" panose="020B0502040204020203" pitchFamily="34" charset="0"/>
              <a:cs typeface="Segoe UI" panose="020B0502040204020203" pitchFamily="34" charset="0"/>
            </a:endParaRPr>
          </a:p>
          <a:p>
            <a:pPr marL="742727" lvl="2" indent="-285664"/>
            <a:r>
              <a:rPr lang="en-US" sz="1799" dirty="0" smtClean="0">
                <a:solidFill>
                  <a:srgbClr val="454976"/>
                </a:solidFill>
                <a:latin typeface="Segoe UI" panose="020B0502040204020203" pitchFamily="34" charset="0"/>
                <a:cs typeface="Segoe UI" panose="020B0502040204020203" pitchFamily="34" charset="0"/>
              </a:rPr>
              <a:t>Add Reference</a:t>
            </a:r>
          </a:p>
          <a:p>
            <a:pPr marL="742727" lvl="2" indent="-285664"/>
            <a:r>
              <a:rPr lang="en-US" sz="1799" dirty="0" smtClean="0">
                <a:solidFill>
                  <a:srgbClr val="454976"/>
                </a:solidFill>
                <a:latin typeface="Segoe UI" panose="020B0502040204020203" pitchFamily="34" charset="0"/>
                <a:cs typeface="Segoe UI" panose="020B0502040204020203" pitchFamily="34" charset="0"/>
              </a:rPr>
              <a:t>MS Build</a:t>
            </a:r>
            <a:endParaRPr lang="en-US" sz="2199" dirty="0">
              <a:solidFill>
                <a:srgbClr val="454976"/>
              </a:solidFill>
              <a:latin typeface="Segoe UI" panose="020B0502040204020203" pitchFamily="34" charset="0"/>
              <a:cs typeface="Segoe UI" panose="020B0502040204020203" pitchFamily="34" charset="0"/>
            </a:endParaRPr>
          </a:p>
          <a:p>
            <a:pPr marL="285527" indent="-285664"/>
            <a:r>
              <a:rPr lang="en-US" sz="2199" dirty="0" smtClean="0">
                <a:solidFill>
                  <a:srgbClr val="454976"/>
                </a:solidFill>
                <a:latin typeface="Segoe UI" panose="020B0502040204020203" pitchFamily="34" charset="0"/>
                <a:cs typeface="Segoe UI" panose="020B0502040204020203" pitchFamily="34" charset="0"/>
              </a:rPr>
              <a:t>Deploy Solution</a:t>
            </a:r>
            <a:endParaRPr lang="en-US" sz="2199" dirty="0">
              <a:solidFill>
                <a:srgbClr val="454976"/>
              </a:solidFill>
              <a:latin typeface="Segoe UI" panose="020B0502040204020203" pitchFamily="34" charset="0"/>
              <a:cs typeface="Segoe UI" panose="020B0502040204020203" pitchFamily="34" charset="0"/>
            </a:endParaRPr>
          </a:p>
          <a:p>
            <a:endParaRPr lang="en-US" dirty="0"/>
          </a:p>
        </p:txBody>
      </p:sp>
    </p:spTree>
    <p:extLst>
      <p:ext uri="{BB962C8B-B14F-4D97-AF65-F5344CB8AC3E}">
        <p14:creationId xmlns:p14="http://schemas.microsoft.com/office/powerpoint/2010/main" val="22646028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3.xml.rels><?xml version="1.0" encoding="UTF-8" standalone="yes"?>
<Relationships xmlns="http://schemas.openxmlformats.org/package/2006/relationships"><Relationship Id="rId1" Type="http://schemas.openxmlformats.org/officeDocument/2006/relationships/image" Target="../media/image17.jpeg"/></Relationships>
</file>

<file path=ppt/theme/theme1.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365 Saturday" id="{22E4096C-9C1B-4917-951B-EA701E3B8BBB}" vid="{007D60A7-B631-4D8B-9920-A1D0E4C730D0}"/>
    </a:ext>
  </a:extLst>
</a:theme>
</file>

<file path=ppt/theme/theme2.xml><?xml version="1.0" encoding="utf-8"?>
<a:theme xmlns:a="http://schemas.openxmlformats.org/drawingml/2006/main" name="PMDay 2012_SpeakerTemplate_16x9">
  <a:themeElements>
    <a:clrScheme name="Custom 19">
      <a:dk1>
        <a:srgbClr val="505050"/>
      </a:dk1>
      <a:lt1>
        <a:srgbClr val="FFFFFF"/>
      </a:lt1>
      <a:dk2>
        <a:srgbClr val="0072C6"/>
      </a:dk2>
      <a:lt2>
        <a:srgbClr val="00BCF2"/>
      </a:lt2>
      <a:accent1>
        <a:srgbClr val="0072C6"/>
      </a:accent1>
      <a:accent2>
        <a:srgbClr val="68217A"/>
      </a:accent2>
      <a:accent3>
        <a:srgbClr val="008272"/>
      </a:accent3>
      <a:accent4>
        <a:srgbClr val="002050"/>
      </a:accent4>
      <a:accent5>
        <a:srgbClr val="FF8C00"/>
      </a:accent5>
      <a:accent6>
        <a:srgbClr val="FCD116"/>
      </a:accent6>
      <a:hlink>
        <a:srgbClr val="004ABB"/>
      </a:hlink>
      <a:folHlink>
        <a:srgbClr val="004ABB"/>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365 Saturday" id="{22E4096C-9C1B-4917-951B-EA701E3B8BBB}" vid="{2337C83A-5935-4B67-A73F-E9CF666C8064}"/>
    </a:ext>
  </a:extLst>
</a:theme>
</file>

<file path=ppt/theme/theme3.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4.xml><?xml version="1.0" encoding="utf-8"?>
<a:theme xmlns:a="http://schemas.openxmlformats.org/drawingml/2006/main" name="Custom Design">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PMDay 2012_SpeakerTemplate_16x9">
  <a:themeElements>
    <a:clrScheme name="Custom 19">
      <a:dk1>
        <a:srgbClr val="505050"/>
      </a:dk1>
      <a:lt1>
        <a:srgbClr val="FFFFFF"/>
      </a:lt1>
      <a:dk2>
        <a:srgbClr val="0072C6"/>
      </a:dk2>
      <a:lt2>
        <a:srgbClr val="00BCF2"/>
      </a:lt2>
      <a:accent1>
        <a:srgbClr val="0072C6"/>
      </a:accent1>
      <a:accent2>
        <a:srgbClr val="68217A"/>
      </a:accent2>
      <a:accent3>
        <a:srgbClr val="008272"/>
      </a:accent3>
      <a:accent4>
        <a:srgbClr val="002050"/>
      </a:accent4>
      <a:accent5>
        <a:srgbClr val="FF8C00"/>
      </a:accent5>
      <a:accent6>
        <a:srgbClr val="FCD116"/>
      </a:accent6>
      <a:hlink>
        <a:srgbClr val="004ABB"/>
      </a:hlink>
      <a:folHlink>
        <a:srgbClr val="004ABB"/>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365 Saturday" id="{22E4096C-9C1B-4917-951B-EA701E3B8BBB}" vid="{2337C83A-5935-4B67-A73F-E9CF666C8064}"/>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FF8B3A813D04B4CB023EA3C0C97617B" ma:contentTypeVersion="2" ma:contentTypeDescription="Create a new document." ma:contentTypeScope="" ma:versionID="e1962f6abcbab1ff5d334876e48e09f6">
  <xsd:schema xmlns:xsd="http://www.w3.org/2001/XMLSchema" xmlns:xs="http://www.w3.org/2001/XMLSchema" xmlns:p="http://schemas.microsoft.com/office/2006/metadata/properties" xmlns:ns2="f11dd24b-d684-455f-a901-6135700d7bda" targetNamespace="http://schemas.microsoft.com/office/2006/metadata/properties" ma:root="true" ma:fieldsID="33023cd1aaed9da016ffe6a490a25578" ns2:_="">
    <xsd:import namespace="f11dd24b-d684-455f-a901-6135700d7bda"/>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11dd24b-d684-455f-a901-6135700d7b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infopath/2007/PartnerControls"/>
    <ds:schemaRef ds:uri="http://purl.org/dc/elements/1.1/"/>
    <ds:schemaRef ds:uri="http://schemas.openxmlformats.org/package/2006/metadata/core-properties"/>
    <ds:schemaRef ds:uri="http://www.w3.org/XML/1998/namespace"/>
    <ds:schemaRef ds:uri="ee593756-02b3-4d7a-97ba-d6629400e36d"/>
    <ds:schemaRef ds:uri="http://schemas.microsoft.com/office/2006/metadata/properties"/>
    <ds:schemaRef ds:uri="http://purl.org/dc/dcmitype/"/>
    <ds:schemaRef ds:uri="http://schemas.microsoft.com/office/2006/documentManagement/types"/>
    <ds:schemaRef ds:uri="http://purl.org/dc/terms/"/>
  </ds:schemaRefs>
</ds:datastoreItem>
</file>

<file path=customXml/itemProps3.xml><?xml version="1.0" encoding="utf-8"?>
<ds:datastoreItem xmlns:ds="http://schemas.openxmlformats.org/officeDocument/2006/customXml" ds:itemID="{4FB212BD-C5B8-494C-9D8B-CFACA46682AF}"/>
</file>

<file path=docProps/app.xml><?xml version="1.0" encoding="utf-8"?>
<Properties xmlns="http://schemas.openxmlformats.org/officeDocument/2006/extended-properties" xmlns:vt="http://schemas.openxmlformats.org/officeDocument/2006/docPropsVTypes">
  <Template/>
  <TotalTime>3174</TotalTime>
  <Words>744</Words>
  <Application>Microsoft Office PowerPoint</Application>
  <PresentationFormat>Custom</PresentationFormat>
  <Paragraphs>154</Paragraphs>
  <Slides>19</Slides>
  <Notes>18</Notes>
  <HiddenSlides>1</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19</vt:i4>
      </vt:variant>
    </vt:vector>
  </HeadingPairs>
  <TitlesOfParts>
    <vt:vector size="35" baseType="lpstr">
      <vt:lpstr>Arial</vt:lpstr>
      <vt:lpstr>Calibri</vt:lpstr>
      <vt:lpstr>Calibri Light</vt:lpstr>
      <vt:lpstr>Century Gothic</vt:lpstr>
      <vt:lpstr>Segoe UI</vt:lpstr>
      <vt:lpstr>Segoe UI Light</vt:lpstr>
      <vt:lpstr>Segoe UI Semibold</vt:lpstr>
      <vt:lpstr>Segoe UI Semilight</vt:lpstr>
      <vt:lpstr>Wingdings</vt:lpstr>
      <vt:lpstr>Wingdings 3</vt:lpstr>
      <vt:lpstr>Dynamics 365</vt:lpstr>
      <vt:lpstr>PMDay 2012_SpeakerTemplate_16x9</vt:lpstr>
      <vt:lpstr>Ion Boardroom</vt:lpstr>
      <vt:lpstr>Custom Design</vt:lpstr>
      <vt:lpstr>1_PMDay 2012_SpeakerTemplate_16x9</vt:lpstr>
      <vt:lpstr>Office Theme</vt:lpstr>
      <vt:lpstr>PowerPoint Presentation</vt:lpstr>
      <vt:lpstr>PowerPoint Presentation</vt:lpstr>
      <vt:lpstr>What is PCF?</vt:lpstr>
      <vt:lpstr>Prerequisites</vt:lpstr>
      <vt:lpstr>Node.js</vt:lpstr>
      <vt:lpstr>Power Apps Command Line Interface</vt:lpstr>
      <vt:lpstr>Visual Studio Code</vt:lpstr>
      <vt:lpstr>Visual Studio Developer Tools</vt:lpstr>
      <vt:lpstr>Development Lifecycle</vt:lpstr>
      <vt:lpstr>Project Creation</vt:lpstr>
      <vt:lpstr>Install Dependencies </vt:lpstr>
      <vt:lpstr>Update Manifest File</vt:lpstr>
      <vt:lpstr>Development</vt:lpstr>
      <vt:lpstr>Build and Testing</vt:lpstr>
      <vt:lpstr>Deploy</vt:lpstr>
      <vt:lpstr>Demonstration</vt:lpstr>
      <vt:lpstr>Questions</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Sonia Alexander Hill (iTalent Corporation)</dc:creator>
  <cp:keywords/>
  <dc:description>Template: Ariel Butz; ZUM Communications
Formatting: 
Audience Type:</dc:description>
  <cp:lastModifiedBy>Aric Levin</cp:lastModifiedBy>
  <cp:revision>66</cp:revision>
  <dcterms:created xsi:type="dcterms:W3CDTF">2018-10-26T16:37:41Z</dcterms:created>
  <dcterms:modified xsi:type="dcterms:W3CDTF">2019-11-22T09:59:28Z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0x0101001FF8B3A813D04B4CB023EA3C0C97617B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v-soalex@microsoft.com</vt:lpwstr>
  </property>
  <property fmtid="{D5CDD505-2E9C-101B-9397-08002B2CF9AE}" pid="14" name="MSIP_Label_f42aa342-8706-4288-bd11-ebb85995028c_SetDate">
    <vt:lpwstr>2018-10-26T16:41:02.7650554Z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ies>
</file>